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5143500" cx="9144000"/>
  <p:notesSz cx="6858000" cy="9144000"/>
  <p:embeddedFontLst>
    <p:embeddedFont>
      <p:font typeface="Gill Sans"/>
      <p:regular r:id="rId35"/>
      <p:bold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37" roundtripDataSignature="AMtx7mg+tr3OL/1tQCJY+JDcs4GbBPC+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GillSans-regular.fntdata"/><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customschemas.google.com/relationships/presentationmetadata" Target="metadata"/><Relationship Id="rId14" Type="http://schemas.openxmlformats.org/officeDocument/2006/relationships/slide" Target="slides/slide8.xml"/><Relationship Id="rId36" Type="http://schemas.openxmlformats.org/officeDocument/2006/relationships/font" Target="fonts/GillSans-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Our sales reps have expectations on them. They will work past normal boundaries to turn a quote around or come back with pricing. Be aware.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Parking, distance across campus, office spaces, odd technology set ups, and unexpected meeting guests are unwelcome surprises. Kindness matters.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If a vendor is coming for a visit, we usually meet in one of the study rooms, so I will direct them that direction and let them know that I will meet them there in a moment. In the process of that conversation, I will share the location of the restroom and ask if I can get them a bottle of water or something to drink. That gives our sales representative a moment.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a:t>Enrollment. New programs. Sports teams. Research. Changes in the library. New curricular changes. </a:t>
            </a:r>
            <a:endParaRPr/>
          </a:p>
          <a:p>
            <a:pPr indent="0" lvl="0" marL="0" marR="0" rtl="0" algn="l">
              <a:lnSpc>
                <a:spcPct val="100000"/>
              </a:lnSpc>
              <a:spcBef>
                <a:spcPts val="0"/>
              </a:spcBef>
              <a:spcAft>
                <a:spcPts val="0"/>
              </a:spcAft>
              <a:buClr>
                <a:srgbClr val="000000"/>
              </a:buClr>
              <a:buSzPts val="1100"/>
              <a:buFont typeface="Arial"/>
              <a:buNone/>
            </a:pPr>
            <a:r>
              <a:rPr lang="en-US"/>
              <a:t>Priorities and your story are connection point. </a:t>
            </a:r>
            <a:endParaRPr/>
          </a:p>
          <a:p>
            <a:pPr indent="0" lvl="0" marL="0" marR="0" rtl="0" algn="l">
              <a:lnSpc>
                <a:spcPct val="100000"/>
              </a:lnSpc>
              <a:spcBef>
                <a:spcPts val="0"/>
              </a:spcBef>
              <a:spcAft>
                <a:spcPts val="0"/>
              </a:spcAft>
              <a:buClr>
                <a:srgbClr val="000000"/>
              </a:buClr>
              <a:buSzPts val="1100"/>
              <a:buFont typeface="Arial"/>
              <a:buNone/>
            </a:pPr>
            <a:r>
              <a:rPr lang="en-US"/>
              <a:t>Reveals needs that may align with vendor resources. </a:t>
            </a:r>
            <a:endParaRPr/>
          </a:p>
          <a:p>
            <a:pPr indent="0" lvl="0" marL="0" marR="0" rtl="0" algn="l">
              <a:lnSpc>
                <a:spcPct val="100000"/>
              </a:lnSpc>
              <a:spcBef>
                <a:spcPts val="0"/>
              </a:spcBef>
              <a:spcAft>
                <a:spcPts val="0"/>
              </a:spcAft>
              <a:buClr>
                <a:srgbClr val="000000"/>
              </a:buClr>
              <a:buSzPts val="1100"/>
              <a:buFont typeface="Arial"/>
              <a:buNone/>
            </a:pPr>
            <a:r>
              <a:rPr lang="en-US"/>
              <a:t>Shared understanding of the library and the vendor resources strengthens negotiation.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 name="Google Shape;20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4" name="Google Shape;21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2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Be firm. Specific. Direct. Resolute. No room for variation.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 name="Google Shape;12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Did you learn anything about negation in library school?</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This is the big question, and it is one that library school did not answer and life has not likely prepared us for.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Padlet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Don’t apologize. Do what works for your institution. Understand your processes and work with them.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2"/>
        </a:solidFill>
      </p:bgPr>
    </p:bg>
    <p:spTree>
      <p:nvGrpSpPr>
        <p:cNvPr id="11" name="Shape 11"/>
        <p:cNvGrpSpPr/>
        <p:nvPr/>
      </p:nvGrpSpPr>
      <p:grpSpPr>
        <a:xfrm>
          <a:off x="0" y="0"/>
          <a:ext cx="0" cy="0"/>
          <a:chOff x="0" y="0"/>
          <a:chExt cx="0" cy="0"/>
        </a:xfrm>
      </p:grpSpPr>
      <p:sp>
        <p:nvSpPr>
          <p:cNvPr id="12" name="Google Shape;12;p33"/>
          <p:cNvSpPr txBox="1"/>
          <p:nvPr>
            <p:ph type="ctr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lvl1pPr lvl="0" algn="ctr">
              <a:lnSpc>
                <a:spcPct val="90000"/>
              </a:lnSpc>
              <a:spcBef>
                <a:spcPts val="0"/>
              </a:spcBef>
              <a:spcAft>
                <a:spcPts val="0"/>
              </a:spcAft>
              <a:buClr>
                <a:srgbClr val="262626"/>
              </a:buClr>
              <a:buSzPts val="2850"/>
              <a:buFont typeface="Gill Sans"/>
              <a:buNone/>
              <a:defRPr sz="285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3"/>
          <p:cNvSpPr txBox="1"/>
          <p:nvPr>
            <p:ph idx="1" type="subTitle"/>
          </p:nvPr>
        </p:nvSpPr>
        <p:spPr>
          <a:xfrm>
            <a:off x="2021396" y="3264408"/>
            <a:ext cx="5101209" cy="929921"/>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750"/>
              </a:spcBef>
              <a:spcAft>
                <a:spcPts val="0"/>
              </a:spcAft>
              <a:buSzPts val="1500"/>
              <a:buNone/>
              <a:defRPr sz="1500">
                <a:solidFill>
                  <a:srgbClr val="FEFEFE"/>
                </a:solidFill>
              </a:defRPr>
            </a:lvl1pPr>
            <a:lvl2pPr lvl="1" algn="ctr">
              <a:lnSpc>
                <a:spcPct val="100000"/>
              </a:lnSpc>
              <a:spcBef>
                <a:spcPts val="750"/>
              </a:spcBef>
              <a:spcAft>
                <a:spcPts val="0"/>
              </a:spcAft>
              <a:buSzPts val="1500"/>
              <a:buNone/>
              <a:defRPr sz="1500"/>
            </a:lvl2pPr>
            <a:lvl3pPr lvl="2" algn="ctr">
              <a:lnSpc>
                <a:spcPct val="100000"/>
              </a:lnSpc>
              <a:spcBef>
                <a:spcPts val="750"/>
              </a:spcBef>
              <a:spcAft>
                <a:spcPts val="0"/>
              </a:spcAft>
              <a:buSzPts val="1350"/>
              <a:buNone/>
              <a:defRPr sz="1350"/>
            </a:lvl3pPr>
            <a:lvl4pPr lvl="3" algn="ctr">
              <a:lnSpc>
                <a:spcPct val="100000"/>
              </a:lnSpc>
              <a:spcBef>
                <a:spcPts val="750"/>
              </a:spcBef>
              <a:spcAft>
                <a:spcPts val="0"/>
              </a:spcAft>
              <a:buSzPts val="1200"/>
              <a:buNone/>
              <a:defRPr sz="1200"/>
            </a:lvl4pPr>
            <a:lvl5pPr lvl="4" algn="ctr">
              <a:lnSpc>
                <a:spcPct val="100000"/>
              </a:lnSpc>
              <a:spcBef>
                <a:spcPts val="750"/>
              </a:spcBef>
              <a:spcAft>
                <a:spcPts val="0"/>
              </a:spcAft>
              <a:buSzPts val="1200"/>
              <a:buNone/>
              <a:defRPr sz="1200"/>
            </a:lvl5pPr>
            <a:lvl6pPr lvl="5" algn="ctr">
              <a:lnSpc>
                <a:spcPct val="100000"/>
              </a:lnSpc>
              <a:spcBef>
                <a:spcPts val="750"/>
              </a:spcBef>
              <a:spcAft>
                <a:spcPts val="0"/>
              </a:spcAft>
              <a:buSzPts val="1200"/>
              <a:buNone/>
              <a:defRPr sz="1200"/>
            </a:lvl6pPr>
            <a:lvl7pPr lvl="6" algn="ctr">
              <a:lnSpc>
                <a:spcPct val="100000"/>
              </a:lnSpc>
              <a:spcBef>
                <a:spcPts val="750"/>
              </a:spcBef>
              <a:spcAft>
                <a:spcPts val="0"/>
              </a:spcAft>
              <a:buSzPts val="1200"/>
              <a:buNone/>
              <a:defRPr sz="1200"/>
            </a:lvl7pPr>
            <a:lvl8pPr lvl="7" algn="ctr">
              <a:lnSpc>
                <a:spcPct val="100000"/>
              </a:lnSpc>
              <a:spcBef>
                <a:spcPts val="750"/>
              </a:spcBef>
              <a:spcAft>
                <a:spcPts val="0"/>
              </a:spcAft>
              <a:buSzPts val="1200"/>
              <a:buNone/>
              <a:defRPr sz="1200"/>
            </a:lvl8pPr>
            <a:lvl9pPr lvl="8" algn="ctr">
              <a:lnSpc>
                <a:spcPct val="100000"/>
              </a:lnSpc>
              <a:spcBef>
                <a:spcPts val="750"/>
              </a:spcBef>
              <a:spcAft>
                <a:spcPts val="0"/>
              </a:spcAft>
              <a:buSzPts val="1200"/>
              <a:buNone/>
              <a:defRPr sz="1200"/>
            </a:lvl9pPr>
          </a:lstStyle>
          <a:p/>
        </p:txBody>
      </p:sp>
      <p:sp>
        <p:nvSpPr>
          <p:cNvPr id="14" name="Google Shape;14;p33"/>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3"/>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3"/>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5" name="Shape 75"/>
        <p:cNvGrpSpPr/>
        <p:nvPr/>
      </p:nvGrpSpPr>
      <p:grpSpPr>
        <a:xfrm>
          <a:off x="0" y="0"/>
          <a:ext cx="0" cy="0"/>
          <a:chOff x="0" y="0"/>
          <a:chExt cx="0" cy="0"/>
        </a:xfrm>
      </p:grpSpPr>
      <p:sp>
        <p:nvSpPr>
          <p:cNvPr id="76" name="Google Shape;76;p41"/>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41"/>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41"/>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41"/>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42"/>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2"/>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2"/>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4" name="Shape 84"/>
        <p:cNvGrpSpPr/>
        <p:nvPr/>
      </p:nvGrpSpPr>
      <p:grpSpPr>
        <a:xfrm>
          <a:off x="0" y="0"/>
          <a:ext cx="0" cy="0"/>
          <a:chOff x="0" y="0"/>
          <a:chExt cx="0" cy="0"/>
        </a:xfrm>
      </p:grpSpPr>
      <p:sp>
        <p:nvSpPr>
          <p:cNvPr id="85" name="Google Shape;85;p43"/>
          <p:cNvSpPr/>
          <p:nvPr/>
        </p:nvSpPr>
        <p:spPr>
          <a:xfrm>
            <a:off x="1" y="0"/>
            <a:ext cx="4571999" cy="51435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43"/>
          <p:cNvSpPr txBox="1"/>
          <p:nvPr>
            <p:ph type="title"/>
          </p:nvPr>
        </p:nvSpPr>
        <p:spPr>
          <a:xfrm>
            <a:off x="606392" y="1682871"/>
            <a:ext cx="3371249" cy="850980"/>
          </a:xfrm>
          <a:prstGeom prst="rect">
            <a:avLst/>
          </a:prstGeom>
          <a:solidFill>
            <a:srgbClr val="FFFFFF"/>
          </a:solidFill>
          <a:ln cap="flat" cmpd="sng" w="9525">
            <a:solidFill>
              <a:srgbClr val="404040"/>
            </a:solidFill>
            <a:prstDash val="solid"/>
            <a:round/>
            <a:headEnd len="sm" w="sm" type="none"/>
            <a:tailEnd len="sm" w="sm" type="none"/>
          </a:ln>
        </p:spPr>
        <p:txBody>
          <a:bodyPr anchorCtr="1" anchor="ctr" bIns="182875" lIns="182875" spcFirstLastPara="1" rIns="182875" wrap="square" tIns="182875">
            <a:noAutofit/>
          </a:bodyPr>
          <a:lstStyle>
            <a:lvl1pPr lvl="0" algn="ctr">
              <a:lnSpc>
                <a:spcPct val="90000"/>
              </a:lnSpc>
              <a:spcBef>
                <a:spcPts val="0"/>
              </a:spcBef>
              <a:spcAft>
                <a:spcPts val="0"/>
              </a:spcAft>
              <a:buClr>
                <a:srgbClr val="262626"/>
              </a:buClr>
              <a:buSzPts val="1650"/>
              <a:buFont typeface="Gill Sans"/>
              <a:buNone/>
              <a:defRPr sz="165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43"/>
          <p:cNvSpPr/>
          <p:nvPr>
            <p:ph idx="2" type="pic"/>
          </p:nvPr>
        </p:nvSpPr>
        <p:spPr>
          <a:xfrm>
            <a:off x="4572000" y="0"/>
            <a:ext cx="4576573" cy="5143500"/>
          </a:xfrm>
          <a:prstGeom prst="rect">
            <a:avLst/>
          </a:prstGeom>
          <a:solidFill>
            <a:srgbClr val="BFBFBF"/>
          </a:solidFill>
          <a:ln>
            <a:noFill/>
          </a:ln>
        </p:spPr>
      </p:sp>
      <p:sp>
        <p:nvSpPr>
          <p:cNvPr id="88" name="Google Shape;88;p43"/>
          <p:cNvSpPr txBox="1"/>
          <p:nvPr>
            <p:ph idx="1" type="body"/>
          </p:nvPr>
        </p:nvSpPr>
        <p:spPr>
          <a:xfrm>
            <a:off x="836676" y="2662439"/>
            <a:ext cx="2846070" cy="1645528"/>
          </a:xfrm>
          <a:prstGeom prst="rect">
            <a:avLst/>
          </a:prstGeom>
          <a:noFill/>
          <a:ln>
            <a:noFill/>
          </a:ln>
        </p:spPr>
        <p:txBody>
          <a:bodyPr anchorCtr="1" anchor="t" bIns="45700" lIns="91425" spcFirstLastPara="1" rIns="91425" wrap="square" tIns="45700">
            <a:normAutofit/>
          </a:bodyPr>
          <a:lstStyle>
            <a:lvl1pPr indent="-228600" lvl="0" marL="457200" algn="ctr">
              <a:lnSpc>
                <a:spcPct val="100000"/>
              </a:lnSpc>
              <a:spcBef>
                <a:spcPts val="750"/>
              </a:spcBef>
              <a:spcAft>
                <a:spcPts val="0"/>
              </a:spcAft>
              <a:buSzPts val="1125"/>
              <a:buNone/>
              <a:defRPr sz="1125">
                <a:solidFill>
                  <a:srgbClr val="FFFFFF"/>
                </a:solidFill>
              </a:defRPr>
            </a:lvl1pPr>
            <a:lvl2pPr indent="-228600" lvl="1" marL="914400" algn="l">
              <a:lnSpc>
                <a:spcPct val="100000"/>
              </a:lnSpc>
              <a:spcBef>
                <a:spcPts val="750"/>
              </a:spcBef>
              <a:spcAft>
                <a:spcPts val="0"/>
              </a:spcAft>
              <a:buSzPts val="1050"/>
              <a:buNone/>
              <a:defRPr sz="1050"/>
            </a:lvl2pPr>
            <a:lvl3pPr indent="-228600" lvl="2" marL="1371600" algn="l">
              <a:lnSpc>
                <a:spcPct val="100000"/>
              </a:lnSpc>
              <a:spcBef>
                <a:spcPts val="750"/>
              </a:spcBef>
              <a:spcAft>
                <a:spcPts val="0"/>
              </a:spcAft>
              <a:buSzPts val="900"/>
              <a:buNone/>
              <a:defRPr sz="900"/>
            </a:lvl3pPr>
            <a:lvl4pPr indent="-228600" lvl="3" marL="1828800" algn="l">
              <a:lnSpc>
                <a:spcPct val="100000"/>
              </a:lnSpc>
              <a:spcBef>
                <a:spcPts val="750"/>
              </a:spcBef>
              <a:spcAft>
                <a:spcPts val="0"/>
              </a:spcAft>
              <a:buSzPts val="750"/>
              <a:buNone/>
              <a:defRPr sz="750"/>
            </a:lvl4pPr>
            <a:lvl5pPr indent="-228600" lvl="4" marL="2286000" algn="l">
              <a:lnSpc>
                <a:spcPct val="100000"/>
              </a:lnSpc>
              <a:spcBef>
                <a:spcPts val="750"/>
              </a:spcBef>
              <a:spcAft>
                <a:spcPts val="0"/>
              </a:spcAft>
              <a:buSzPts val="750"/>
              <a:buNone/>
              <a:defRPr sz="750"/>
            </a:lvl5pPr>
            <a:lvl6pPr indent="-228600" lvl="5" marL="2743200" algn="l">
              <a:lnSpc>
                <a:spcPct val="100000"/>
              </a:lnSpc>
              <a:spcBef>
                <a:spcPts val="750"/>
              </a:spcBef>
              <a:spcAft>
                <a:spcPts val="0"/>
              </a:spcAft>
              <a:buSzPts val="750"/>
              <a:buNone/>
              <a:defRPr sz="750"/>
            </a:lvl6pPr>
            <a:lvl7pPr indent="-228600" lvl="6" marL="3200400" algn="l">
              <a:lnSpc>
                <a:spcPct val="100000"/>
              </a:lnSpc>
              <a:spcBef>
                <a:spcPts val="750"/>
              </a:spcBef>
              <a:spcAft>
                <a:spcPts val="0"/>
              </a:spcAft>
              <a:buSzPts val="750"/>
              <a:buNone/>
              <a:defRPr sz="750"/>
            </a:lvl7pPr>
            <a:lvl8pPr indent="-228600" lvl="7" marL="3657600" algn="l">
              <a:lnSpc>
                <a:spcPct val="100000"/>
              </a:lnSpc>
              <a:spcBef>
                <a:spcPts val="750"/>
              </a:spcBef>
              <a:spcAft>
                <a:spcPts val="0"/>
              </a:spcAft>
              <a:buSzPts val="750"/>
              <a:buNone/>
              <a:defRPr sz="750"/>
            </a:lvl8pPr>
            <a:lvl9pPr indent="-228600" lvl="8" marL="4114800" algn="l">
              <a:lnSpc>
                <a:spcPct val="100000"/>
              </a:lnSpc>
              <a:spcBef>
                <a:spcPts val="750"/>
              </a:spcBef>
              <a:spcAft>
                <a:spcPts val="0"/>
              </a:spcAft>
              <a:buSzPts val="750"/>
              <a:buNone/>
              <a:defRPr sz="750"/>
            </a:lvl9pPr>
          </a:lstStyle>
          <a:p/>
        </p:txBody>
      </p:sp>
      <p:sp>
        <p:nvSpPr>
          <p:cNvPr id="89" name="Google Shape;89;p43"/>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43"/>
          <p:cNvSpPr txBox="1"/>
          <p:nvPr>
            <p:ph idx="11" type="ftr"/>
          </p:nvPr>
        </p:nvSpPr>
        <p:spPr>
          <a:xfrm>
            <a:off x="603504" y="4677156"/>
            <a:ext cx="3843598"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43"/>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2" name="Shape 92"/>
        <p:cNvGrpSpPr/>
        <p:nvPr/>
      </p:nvGrpSpPr>
      <p:grpSpPr>
        <a:xfrm>
          <a:off x="0" y="0"/>
          <a:ext cx="0" cy="0"/>
          <a:chOff x="0" y="0"/>
          <a:chExt cx="0" cy="0"/>
        </a:xfrm>
      </p:grpSpPr>
      <p:sp>
        <p:nvSpPr>
          <p:cNvPr id="93" name="Google Shape;93;p44"/>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 name="Google Shape;94;p44"/>
          <p:cNvSpPr txBox="1"/>
          <p:nvPr>
            <p:ph idx="1" type="body"/>
          </p:nvPr>
        </p:nvSpPr>
        <p:spPr>
          <a:xfrm rot="5400000">
            <a:off x="3408757" y="243130"/>
            <a:ext cx="2326487" cy="5797296"/>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42900" lvl="4" marL="2286000" algn="l">
              <a:lnSpc>
                <a:spcPct val="100000"/>
              </a:lnSpc>
              <a:spcBef>
                <a:spcPts val="750"/>
              </a:spcBef>
              <a:spcAft>
                <a:spcPts val="0"/>
              </a:spcAft>
              <a:buSzPts val="18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95" name="Google Shape;95;p44"/>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44"/>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44"/>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8" name="Shape 98"/>
        <p:cNvGrpSpPr/>
        <p:nvPr/>
      </p:nvGrpSpPr>
      <p:grpSpPr>
        <a:xfrm>
          <a:off x="0" y="0"/>
          <a:ext cx="0" cy="0"/>
          <a:chOff x="0" y="0"/>
          <a:chExt cx="0" cy="0"/>
        </a:xfrm>
      </p:grpSpPr>
      <p:sp>
        <p:nvSpPr>
          <p:cNvPr id="99" name="Google Shape;99;p45"/>
          <p:cNvSpPr txBox="1"/>
          <p:nvPr>
            <p:ph type="title"/>
          </p:nvPr>
        </p:nvSpPr>
        <p:spPr>
          <a:xfrm rot="5400000">
            <a:off x="5108007" y="2084772"/>
            <a:ext cx="3737610" cy="973956"/>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0" name="Google Shape;100;p45"/>
          <p:cNvSpPr txBox="1"/>
          <p:nvPr>
            <p:ph idx="1" type="body"/>
          </p:nvPr>
        </p:nvSpPr>
        <p:spPr>
          <a:xfrm rot="5400000">
            <a:off x="2128981" y="247317"/>
            <a:ext cx="3737610" cy="4648867"/>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42900" lvl="4" marL="2286000" algn="l">
              <a:lnSpc>
                <a:spcPct val="100000"/>
              </a:lnSpc>
              <a:spcBef>
                <a:spcPts val="750"/>
              </a:spcBef>
              <a:spcAft>
                <a:spcPts val="0"/>
              </a:spcAft>
              <a:buSzPts val="18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101" name="Google Shape;101;p45"/>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45"/>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45"/>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1"/>
        </a:solidFill>
      </p:bgPr>
    </p:bg>
    <p:spTree>
      <p:nvGrpSpPr>
        <p:cNvPr id="17" name="Shape 17"/>
        <p:cNvGrpSpPr/>
        <p:nvPr/>
      </p:nvGrpSpPr>
      <p:grpSpPr>
        <a:xfrm>
          <a:off x="0" y="0"/>
          <a:ext cx="0" cy="0"/>
          <a:chOff x="0" y="0"/>
          <a:chExt cx="0" cy="0"/>
        </a:xfrm>
      </p:grpSpPr>
      <p:sp>
        <p:nvSpPr>
          <p:cNvPr id="18" name="Google Shape;18;p39"/>
          <p:cNvSpPr txBox="1"/>
          <p:nvPr>
            <p:ph type="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lvl1pPr lvl="0" algn="ctr">
              <a:lnSpc>
                <a:spcPct val="90000"/>
              </a:lnSpc>
              <a:spcBef>
                <a:spcPts val="0"/>
              </a:spcBef>
              <a:spcAft>
                <a:spcPts val="0"/>
              </a:spcAft>
              <a:buClr>
                <a:srgbClr val="262626"/>
              </a:buClr>
              <a:buSzPts val="2850"/>
              <a:buFont typeface="Gill Sans"/>
              <a:buNone/>
              <a:defRPr sz="285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9"/>
          <p:cNvSpPr txBox="1"/>
          <p:nvPr>
            <p:ph idx="1" type="body"/>
          </p:nvPr>
        </p:nvSpPr>
        <p:spPr>
          <a:xfrm>
            <a:off x="2021396" y="3264349"/>
            <a:ext cx="5101209" cy="948812"/>
          </a:xfrm>
          <a:prstGeom prst="rect">
            <a:avLst/>
          </a:prstGeom>
          <a:noFill/>
          <a:ln>
            <a:noFill/>
          </a:ln>
        </p:spPr>
        <p:txBody>
          <a:bodyPr anchorCtr="1" anchor="t" bIns="45700" lIns="91425" spcFirstLastPara="1" rIns="91425" wrap="square" tIns="45700">
            <a:normAutofit/>
          </a:bodyPr>
          <a:lstStyle>
            <a:lvl1pPr indent="-228600" lvl="0" marL="457200" algn="l">
              <a:lnSpc>
                <a:spcPct val="100000"/>
              </a:lnSpc>
              <a:spcBef>
                <a:spcPts val="750"/>
              </a:spcBef>
              <a:spcAft>
                <a:spcPts val="0"/>
              </a:spcAft>
              <a:buSzPts val="1500"/>
              <a:buNone/>
              <a:defRPr sz="1500">
                <a:solidFill>
                  <a:schemeClr val="lt1"/>
                </a:solidFill>
              </a:defRPr>
            </a:lvl1pPr>
            <a:lvl2pPr indent="-228600" lvl="1" marL="914400" algn="l">
              <a:lnSpc>
                <a:spcPct val="100000"/>
              </a:lnSpc>
              <a:spcBef>
                <a:spcPts val="750"/>
              </a:spcBef>
              <a:spcAft>
                <a:spcPts val="0"/>
              </a:spcAft>
              <a:buSzPts val="1500"/>
              <a:buNone/>
              <a:defRPr sz="1500">
                <a:solidFill>
                  <a:schemeClr val="lt1"/>
                </a:solidFill>
              </a:defRPr>
            </a:lvl2pPr>
            <a:lvl3pPr indent="-228600" lvl="2" marL="1371600" algn="l">
              <a:lnSpc>
                <a:spcPct val="100000"/>
              </a:lnSpc>
              <a:spcBef>
                <a:spcPts val="750"/>
              </a:spcBef>
              <a:spcAft>
                <a:spcPts val="0"/>
              </a:spcAft>
              <a:buSzPts val="1350"/>
              <a:buNone/>
              <a:defRPr sz="1350">
                <a:solidFill>
                  <a:schemeClr val="lt1"/>
                </a:solidFill>
              </a:defRPr>
            </a:lvl3pPr>
            <a:lvl4pPr indent="-228600" lvl="3" marL="1828800" algn="l">
              <a:lnSpc>
                <a:spcPct val="100000"/>
              </a:lnSpc>
              <a:spcBef>
                <a:spcPts val="750"/>
              </a:spcBef>
              <a:spcAft>
                <a:spcPts val="0"/>
              </a:spcAft>
              <a:buSzPts val="1200"/>
              <a:buNone/>
              <a:defRPr sz="1200">
                <a:solidFill>
                  <a:schemeClr val="lt1"/>
                </a:solidFill>
              </a:defRPr>
            </a:lvl4pPr>
            <a:lvl5pPr indent="-228600" lvl="4" marL="2286000" algn="l">
              <a:lnSpc>
                <a:spcPct val="100000"/>
              </a:lnSpc>
              <a:spcBef>
                <a:spcPts val="750"/>
              </a:spcBef>
              <a:spcAft>
                <a:spcPts val="0"/>
              </a:spcAft>
              <a:buSzPts val="1200"/>
              <a:buNone/>
              <a:defRPr sz="1200">
                <a:solidFill>
                  <a:schemeClr val="lt1"/>
                </a:solidFill>
              </a:defRPr>
            </a:lvl5pPr>
            <a:lvl6pPr indent="-228600" lvl="5" marL="2743200" algn="l">
              <a:lnSpc>
                <a:spcPct val="100000"/>
              </a:lnSpc>
              <a:spcBef>
                <a:spcPts val="750"/>
              </a:spcBef>
              <a:spcAft>
                <a:spcPts val="0"/>
              </a:spcAft>
              <a:buSzPts val="1200"/>
              <a:buNone/>
              <a:defRPr sz="1200">
                <a:solidFill>
                  <a:schemeClr val="lt1"/>
                </a:solidFill>
              </a:defRPr>
            </a:lvl6pPr>
            <a:lvl7pPr indent="-228600" lvl="6" marL="3200400" algn="l">
              <a:lnSpc>
                <a:spcPct val="100000"/>
              </a:lnSpc>
              <a:spcBef>
                <a:spcPts val="750"/>
              </a:spcBef>
              <a:spcAft>
                <a:spcPts val="0"/>
              </a:spcAft>
              <a:buSzPts val="1200"/>
              <a:buNone/>
              <a:defRPr sz="1200">
                <a:solidFill>
                  <a:schemeClr val="lt1"/>
                </a:solidFill>
              </a:defRPr>
            </a:lvl7pPr>
            <a:lvl8pPr indent="-228600" lvl="7" marL="3657600" algn="l">
              <a:lnSpc>
                <a:spcPct val="100000"/>
              </a:lnSpc>
              <a:spcBef>
                <a:spcPts val="750"/>
              </a:spcBef>
              <a:spcAft>
                <a:spcPts val="0"/>
              </a:spcAft>
              <a:buSzPts val="1200"/>
              <a:buNone/>
              <a:defRPr sz="1200">
                <a:solidFill>
                  <a:schemeClr val="lt1"/>
                </a:solidFill>
              </a:defRPr>
            </a:lvl8pPr>
            <a:lvl9pPr indent="-228600" lvl="8" marL="4114800" algn="l">
              <a:lnSpc>
                <a:spcPct val="100000"/>
              </a:lnSpc>
              <a:spcBef>
                <a:spcPts val="750"/>
              </a:spcBef>
              <a:spcAft>
                <a:spcPts val="0"/>
              </a:spcAft>
              <a:buSzPts val="1200"/>
              <a:buNone/>
              <a:defRPr sz="1200">
                <a:solidFill>
                  <a:schemeClr val="lt1"/>
                </a:solidFill>
              </a:defRPr>
            </a:lvl9pPr>
          </a:lstStyle>
          <a:p/>
        </p:txBody>
      </p:sp>
      <p:sp>
        <p:nvSpPr>
          <p:cNvPr id="20" name="Google Shape;20;p39"/>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9"/>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9"/>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9" name="Shape 29"/>
        <p:cNvGrpSpPr/>
        <p:nvPr/>
      </p:nvGrpSpPr>
      <p:grpSpPr>
        <a:xfrm>
          <a:off x="0" y="0"/>
          <a:ext cx="0" cy="0"/>
          <a:chOff x="0" y="0"/>
          <a:chExt cx="0" cy="0"/>
        </a:xfrm>
      </p:grpSpPr>
      <p:sp>
        <p:nvSpPr>
          <p:cNvPr id="30" name="Google Shape;30;p34"/>
          <p:cNvSpPr txBox="1"/>
          <p:nvPr>
            <p:ph type="title"/>
          </p:nvPr>
        </p:nvSpPr>
        <p:spPr>
          <a:xfrm>
            <a:off x="311700" y="445025"/>
            <a:ext cx="8520600" cy="57270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t" bIns="91425" lIns="91425" spcFirstLastPara="1" rIns="91425" wrap="square" tIns="91425">
            <a:noAutofit/>
          </a:bodyPr>
          <a:lstStyle>
            <a:lvl1pPr lvl="0" algn="ctr">
              <a:lnSpc>
                <a:spcPct val="90000"/>
              </a:lnSpc>
              <a:spcBef>
                <a:spcPts val="0"/>
              </a:spcBef>
              <a:spcAft>
                <a:spcPts val="0"/>
              </a:spcAft>
              <a:buClr>
                <a:srgbClr val="262626"/>
              </a:buClr>
              <a:buSzPts val="2800"/>
              <a:buFont typeface="Gill Sans"/>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3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0"/>
              </a:spcBef>
              <a:spcAft>
                <a:spcPts val="0"/>
              </a:spcAft>
              <a:buSzPts val="1800"/>
              <a:buChar char="●"/>
              <a:defRPr/>
            </a:lvl1pPr>
            <a:lvl2pPr indent="-317500" lvl="1" marL="914400" algn="l">
              <a:lnSpc>
                <a:spcPct val="100000"/>
              </a:lnSpc>
              <a:spcBef>
                <a:spcPts val="1600"/>
              </a:spcBef>
              <a:spcAft>
                <a:spcPts val="0"/>
              </a:spcAft>
              <a:buSzPts val="1400"/>
              <a:buChar char="○"/>
              <a:defRPr/>
            </a:lvl2pPr>
            <a:lvl3pPr indent="-317500" lvl="2" marL="1371600" algn="l">
              <a:lnSpc>
                <a:spcPct val="100000"/>
              </a:lnSpc>
              <a:spcBef>
                <a:spcPts val="1600"/>
              </a:spcBef>
              <a:spcAft>
                <a:spcPts val="0"/>
              </a:spcAft>
              <a:buSzPts val="1400"/>
              <a:buChar char="■"/>
              <a:defRPr/>
            </a:lvl3pPr>
            <a:lvl4pPr indent="-317500" lvl="3" marL="1828800" algn="l">
              <a:lnSpc>
                <a:spcPct val="100000"/>
              </a:lnSpc>
              <a:spcBef>
                <a:spcPts val="1600"/>
              </a:spcBef>
              <a:spcAft>
                <a:spcPts val="0"/>
              </a:spcAft>
              <a:buSzPts val="1400"/>
              <a:buChar char="●"/>
              <a:defRPr/>
            </a:lvl4pPr>
            <a:lvl5pPr indent="-317500" lvl="4" marL="2286000" algn="l">
              <a:lnSpc>
                <a:spcPct val="100000"/>
              </a:lnSpc>
              <a:spcBef>
                <a:spcPts val="1600"/>
              </a:spcBef>
              <a:spcAft>
                <a:spcPts val="0"/>
              </a:spcAft>
              <a:buSzPts val="1400"/>
              <a:buChar char="○"/>
              <a:defRPr/>
            </a:lvl5pPr>
            <a:lvl6pPr indent="-317500" lvl="5" marL="2743200" algn="l">
              <a:lnSpc>
                <a:spcPct val="100000"/>
              </a:lnSpc>
              <a:spcBef>
                <a:spcPts val="1600"/>
              </a:spcBef>
              <a:spcAft>
                <a:spcPts val="0"/>
              </a:spcAft>
              <a:buSzPts val="1400"/>
              <a:buChar char="■"/>
              <a:defRPr/>
            </a:lvl6pPr>
            <a:lvl7pPr indent="-317500" lvl="6" marL="3200400" algn="l">
              <a:lnSpc>
                <a:spcPct val="100000"/>
              </a:lnSpc>
              <a:spcBef>
                <a:spcPts val="1600"/>
              </a:spcBef>
              <a:spcAft>
                <a:spcPts val="0"/>
              </a:spcAft>
              <a:buSzPts val="1400"/>
              <a:buChar char="●"/>
              <a:defRPr/>
            </a:lvl7pPr>
            <a:lvl8pPr indent="-317500" lvl="7" marL="3657600" algn="l">
              <a:lnSpc>
                <a:spcPct val="100000"/>
              </a:lnSpc>
              <a:spcBef>
                <a:spcPts val="1600"/>
              </a:spcBef>
              <a:spcAft>
                <a:spcPts val="0"/>
              </a:spcAft>
              <a:buSzPts val="1400"/>
              <a:buChar char="○"/>
              <a:defRPr/>
            </a:lvl8pPr>
            <a:lvl9pPr indent="-317500" lvl="8" marL="4114800" algn="l">
              <a:lnSpc>
                <a:spcPct val="100000"/>
              </a:lnSpc>
              <a:spcBef>
                <a:spcPts val="1600"/>
              </a:spcBef>
              <a:spcAft>
                <a:spcPts val="1600"/>
              </a:spcAft>
              <a:buSzPts val="1400"/>
              <a:buChar char="■"/>
              <a:defRPr/>
            </a:lvl9pPr>
          </a:lstStyle>
          <a:p/>
        </p:txBody>
      </p:sp>
      <p:sp>
        <p:nvSpPr>
          <p:cNvPr id="32" name="Google Shape;32;p34"/>
          <p:cNvSpPr txBox="1"/>
          <p:nvPr>
            <p:ph idx="12" type="sldNum"/>
          </p:nvPr>
        </p:nvSpPr>
        <p:spPr>
          <a:xfrm>
            <a:off x="8472458" y="4663217"/>
            <a:ext cx="548700" cy="393600"/>
          </a:xfrm>
          <a:prstGeom prst="rect">
            <a:avLst/>
          </a:prstGeom>
          <a:solidFill>
            <a:srgbClr val="1D1D1D">
              <a:alpha val="69803"/>
            </a:srgbClr>
          </a:solidFill>
          <a:ln>
            <a:noFill/>
          </a:ln>
        </p:spPr>
        <p:txBody>
          <a:bodyPr anchorCtr="0" anchor="ctr" bIns="91425" lIns="91425" spcFirstLastPara="1" rIns="91425" wrap="square" tIns="91425">
            <a:noAutofit/>
          </a:bodyPr>
          <a:lstStyle>
            <a:lvl1pPr indent="0" lvl="0"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1pPr>
            <a:lvl2pPr indent="0" lvl="1"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2pPr>
            <a:lvl3pPr indent="0" lvl="2"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3pPr>
            <a:lvl4pPr indent="0" lvl="3"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4pPr>
            <a:lvl5pPr indent="0" lvl="4"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5pPr>
            <a:lvl6pPr indent="0" lvl="5"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6pPr>
            <a:lvl7pPr indent="0" lvl="6"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7pPr>
            <a:lvl8pPr indent="0" lvl="7"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8pPr>
            <a:lvl9pPr indent="0" lvl="8" marL="0" marR="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3" name="Shape 33"/>
        <p:cNvGrpSpPr/>
        <p:nvPr/>
      </p:nvGrpSpPr>
      <p:grpSpPr>
        <a:xfrm>
          <a:off x="0" y="0"/>
          <a:ext cx="0" cy="0"/>
          <a:chOff x="0" y="0"/>
          <a:chExt cx="0" cy="0"/>
        </a:xfrm>
      </p:grpSpPr>
      <p:sp>
        <p:nvSpPr>
          <p:cNvPr id="34" name="Google Shape;34;p35"/>
          <p:cNvSpPr/>
          <p:nvPr/>
        </p:nvSpPr>
        <p:spPr>
          <a:xfrm>
            <a:off x="0" y="0"/>
            <a:ext cx="4572000" cy="51435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5"/>
          <p:cNvSpPr txBox="1"/>
          <p:nvPr>
            <p:ph type="title"/>
          </p:nvPr>
        </p:nvSpPr>
        <p:spPr>
          <a:xfrm>
            <a:off x="603504" y="1682871"/>
            <a:ext cx="3364992" cy="856123"/>
          </a:xfrm>
          <a:prstGeom prst="rect">
            <a:avLst/>
          </a:prstGeom>
          <a:solidFill>
            <a:srgbClr val="FFFFFF"/>
          </a:solidFill>
          <a:ln cap="flat" cmpd="sng" w="9525">
            <a:solidFill>
              <a:srgbClr val="404040"/>
            </a:solidFill>
            <a:prstDash val="solid"/>
            <a:round/>
            <a:headEnd len="sm" w="sm" type="none"/>
            <a:tailEnd len="sm" w="sm" type="none"/>
          </a:ln>
        </p:spPr>
        <p:txBody>
          <a:bodyPr anchorCtr="1" anchor="ctr" bIns="182875" lIns="182875" spcFirstLastPara="1" rIns="182875" wrap="square" tIns="182875">
            <a:normAutofit/>
          </a:bodyPr>
          <a:lstStyle>
            <a:lvl1pPr lvl="0" algn="ctr">
              <a:lnSpc>
                <a:spcPct val="90000"/>
              </a:lnSpc>
              <a:spcBef>
                <a:spcPts val="0"/>
              </a:spcBef>
              <a:spcAft>
                <a:spcPts val="0"/>
              </a:spcAft>
              <a:buClr>
                <a:srgbClr val="262626"/>
              </a:buClr>
              <a:buSzPts val="1650"/>
              <a:buFont typeface="Gill Sans"/>
              <a:buNone/>
              <a:defRPr sz="165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35"/>
          <p:cNvSpPr txBox="1"/>
          <p:nvPr>
            <p:ph idx="1" type="body"/>
          </p:nvPr>
        </p:nvSpPr>
        <p:spPr>
          <a:xfrm>
            <a:off x="5052060" y="603504"/>
            <a:ext cx="3611880" cy="3936492"/>
          </a:xfrm>
          <a:prstGeom prst="rect">
            <a:avLst/>
          </a:prstGeom>
          <a:noFill/>
          <a:ln>
            <a:noFill/>
          </a:ln>
        </p:spPr>
        <p:txBody>
          <a:bodyPr anchorCtr="0" anchor="t" bIns="45700" lIns="91425" spcFirstLastPara="1" rIns="91425" wrap="square" tIns="45700">
            <a:normAutofit/>
          </a:bodyPr>
          <a:lstStyle>
            <a:lvl1pPr indent="-319087" lvl="0" marL="457200" algn="l">
              <a:lnSpc>
                <a:spcPct val="100000"/>
              </a:lnSpc>
              <a:spcBef>
                <a:spcPts val="750"/>
              </a:spcBef>
              <a:spcAft>
                <a:spcPts val="0"/>
              </a:spcAft>
              <a:buSzPts val="1425"/>
              <a:buChar char="•"/>
              <a:defRPr sz="1425">
                <a:solidFill>
                  <a:schemeClr val="dk1"/>
                </a:solidFill>
              </a:defRPr>
            </a:lvl1pPr>
            <a:lvl2pPr indent="-304800" lvl="1" marL="914400" algn="l">
              <a:lnSpc>
                <a:spcPct val="100000"/>
              </a:lnSpc>
              <a:spcBef>
                <a:spcPts val="750"/>
              </a:spcBef>
              <a:spcAft>
                <a:spcPts val="0"/>
              </a:spcAft>
              <a:buSzPts val="1200"/>
              <a:buChar char="•"/>
              <a:defRPr sz="1200">
                <a:solidFill>
                  <a:schemeClr val="dk1"/>
                </a:solidFill>
              </a:defRPr>
            </a:lvl2pPr>
            <a:lvl3pPr indent="-304800" lvl="2" marL="1371600" algn="l">
              <a:lnSpc>
                <a:spcPct val="100000"/>
              </a:lnSpc>
              <a:spcBef>
                <a:spcPts val="750"/>
              </a:spcBef>
              <a:spcAft>
                <a:spcPts val="0"/>
              </a:spcAft>
              <a:buSzPts val="1200"/>
              <a:buChar char="•"/>
              <a:defRPr sz="1200">
                <a:solidFill>
                  <a:schemeClr val="dk1"/>
                </a:solidFill>
              </a:defRPr>
            </a:lvl3pPr>
            <a:lvl4pPr indent="-304800" lvl="3" marL="1828800" algn="l">
              <a:lnSpc>
                <a:spcPct val="100000"/>
              </a:lnSpc>
              <a:spcBef>
                <a:spcPts val="750"/>
              </a:spcBef>
              <a:spcAft>
                <a:spcPts val="0"/>
              </a:spcAft>
              <a:buSzPts val="1200"/>
              <a:buChar char="•"/>
              <a:defRPr sz="1200">
                <a:solidFill>
                  <a:schemeClr val="dk1"/>
                </a:solidFill>
              </a:defRPr>
            </a:lvl4pPr>
            <a:lvl5pPr indent="-304800" lvl="4" marL="2286000" algn="l">
              <a:lnSpc>
                <a:spcPct val="100000"/>
              </a:lnSpc>
              <a:spcBef>
                <a:spcPts val="750"/>
              </a:spcBef>
              <a:spcAft>
                <a:spcPts val="0"/>
              </a:spcAft>
              <a:buSzPts val="1200"/>
              <a:buChar char="•"/>
              <a:defRPr sz="1200">
                <a:solidFill>
                  <a:schemeClr val="dk1"/>
                </a:solidFill>
              </a:defRPr>
            </a:lvl5pPr>
            <a:lvl6pPr indent="-304800" lvl="5" marL="2743200" algn="l">
              <a:lnSpc>
                <a:spcPct val="100000"/>
              </a:lnSpc>
              <a:spcBef>
                <a:spcPts val="750"/>
              </a:spcBef>
              <a:spcAft>
                <a:spcPts val="0"/>
              </a:spcAft>
              <a:buSzPts val="1200"/>
              <a:buChar char="•"/>
              <a:defRPr sz="1200"/>
            </a:lvl6pPr>
            <a:lvl7pPr indent="-304800" lvl="6" marL="3200400" algn="l">
              <a:lnSpc>
                <a:spcPct val="100000"/>
              </a:lnSpc>
              <a:spcBef>
                <a:spcPts val="750"/>
              </a:spcBef>
              <a:spcAft>
                <a:spcPts val="0"/>
              </a:spcAft>
              <a:buSzPts val="1200"/>
              <a:buChar char="•"/>
              <a:defRPr sz="1200"/>
            </a:lvl7pPr>
            <a:lvl8pPr indent="-304800" lvl="7" marL="3657600" algn="l">
              <a:lnSpc>
                <a:spcPct val="100000"/>
              </a:lnSpc>
              <a:spcBef>
                <a:spcPts val="750"/>
              </a:spcBef>
              <a:spcAft>
                <a:spcPts val="0"/>
              </a:spcAft>
              <a:buSzPts val="1200"/>
              <a:buChar char="•"/>
              <a:defRPr sz="1200"/>
            </a:lvl8pPr>
            <a:lvl9pPr indent="-304800" lvl="8" marL="4114800" algn="l">
              <a:lnSpc>
                <a:spcPct val="100000"/>
              </a:lnSpc>
              <a:spcBef>
                <a:spcPts val="750"/>
              </a:spcBef>
              <a:spcAft>
                <a:spcPts val="0"/>
              </a:spcAft>
              <a:buSzPts val="1200"/>
              <a:buChar char="•"/>
              <a:defRPr sz="1200"/>
            </a:lvl9pPr>
          </a:lstStyle>
          <a:p/>
        </p:txBody>
      </p:sp>
      <p:sp>
        <p:nvSpPr>
          <p:cNvPr id="37" name="Google Shape;37;p35"/>
          <p:cNvSpPr txBox="1"/>
          <p:nvPr>
            <p:ph idx="2" type="body"/>
          </p:nvPr>
        </p:nvSpPr>
        <p:spPr>
          <a:xfrm>
            <a:off x="836676" y="2662439"/>
            <a:ext cx="2846070" cy="1645527"/>
          </a:xfrm>
          <a:prstGeom prst="rect">
            <a:avLst/>
          </a:prstGeom>
          <a:noFill/>
          <a:ln>
            <a:noFill/>
          </a:ln>
        </p:spPr>
        <p:txBody>
          <a:bodyPr anchorCtr="1" anchor="t" bIns="45700" lIns="91425" spcFirstLastPara="1" rIns="91425" wrap="square" tIns="45700">
            <a:normAutofit/>
          </a:bodyPr>
          <a:lstStyle>
            <a:lvl1pPr indent="-228600" lvl="0" marL="457200" algn="ctr">
              <a:lnSpc>
                <a:spcPct val="100000"/>
              </a:lnSpc>
              <a:spcBef>
                <a:spcPts val="750"/>
              </a:spcBef>
              <a:spcAft>
                <a:spcPts val="0"/>
              </a:spcAft>
              <a:buSzPts val="1125"/>
              <a:buNone/>
              <a:defRPr sz="1125">
                <a:solidFill>
                  <a:srgbClr val="FFFFFF"/>
                </a:solidFill>
              </a:defRPr>
            </a:lvl1pPr>
            <a:lvl2pPr indent="-228600" lvl="1" marL="914400" algn="l">
              <a:lnSpc>
                <a:spcPct val="100000"/>
              </a:lnSpc>
              <a:spcBef>
                <a:spcPts val="750"/>
              </a:spcBef>
              <a:spcAft>
                <a:spcPts val="0"/>
              </a:spcAft>
              <a:buSzPts val="1050"/>
              <a:buNone/>
              <a:defRPr sz="1050"/>
            </a:lvl2pPr>
            <a:lvl3pPr indent="-228600" lvl="2" marL="1371600" algn="l">
              <a:lnSpc>
                <a:spcPct val="100000"/>
              </a:lnSpc>
              <a:spcBef>
                <a:spcPts val="750"/>
              </a:spcBef>
              <a:spcAft>
                <a:spcPts val="0"/>
              </a:spcAft>
              <a:buSzPts val="900"/>
              <a:buNone/>
              <a:defRPr sz="900"/>
            </a:lvl3pPr>
            <a:lvl4pPr indent="-228600" lvl="3" marL="1828800" algn="l">
              <a:lnSpc>
                <a:spcPct val="100000"/>
              </a:lnSpc>
              <a:spcBef>
                <a:spcPts val="750"/>
              </a:spcBef>
              <a:spcAft>
                <a:spcPts val="0"/>
              </a:spcAft>
              <a:buSzPts val="750"/>
              <a:buNone/>
              <a:defRPr sz="750"/>
            </a:lvl4pPr>
            <a:lvl5pPr indent="-228600" lvl="4" marL="2286000" algn="l">
              <a:lnSpc>
                <a:spcPct val="100000"/>
              </a:lnSpc>
              <a:spcBef>
                <a:spcPts val="750"/>
              </a:spcBef>
              <a:spcAft>
                <a:spcPts val="0"/>
              </a:spcAft>
              <a:buSzPts val="750"/>
              <a:buNone/>
              <a:defRPr sz="750"/>
            </a:lvl5pPr>
            <a:lvl6pPr indent="-228600" lvl="5" marL="2743200" algn="l">
              <a:lnSpc>
                <a:spcPct val="100000"/>
              </a:lnSpc>
              <a:spcBef>
                <a:spcPts val="750"/>
              </a:spcBef>
              <a:spcAft>
                <a:spcPts val="0"/>
              </a:spcAft>
              <a:buSzPts val="750"/>
              <a:buNone/>
              <a:defRPr sz="750"/>
            </a:lvl6pPr>
            <a:lvl7pPr indent="-228600" lvl="6" marL="3200400" algn="l">
              <a:lnSpc>
                <a:spcPct val="100000"/>
              </a:lnSpc>
              <a:spcBef>
                <a:spcPts val="750"/>
              </a:spcBef>
              <a:spcAft>
                <a:spcPts val="0"/>
              </a:spcAft>
              <a:buSzPts val="750"/>
              <a:buNone/>
              <a:defRPr sz="750"/>
            </a:lvl7pPr>
            <a:lvl8pPr indent="-228600" lvl="7" marL="3657600" algn="l">
              <a:lnSpc>
                <a:spcPct val="100000"/>
              </a:lnSpc>
              <a:spcBef>
                <a:spcPts val="750"/>
              </a:spcBef>
              <a:spcAft>
                <a:spcPts val="0"/>
              </a:spcAft>
              <a:buSzPts val="750"/>
              <a:buNone/>
              <a:defRPr sz="750"/>
            </a:lvl8pPr>
            <a:lvl9pPr indent="-228600" lvl="8" marL="4114800" algn="l">
              <a:lnSpc>
                <a:spcPct val="100000"/>
              </a:lnSpc>
              <a:spcBef>
                <a:spcPts val="750"/>
              </a:spcBef>
              <a:spcAft>
                <a:spcPts val="0"/>
              </a:spcAft>
              <a:buSzPts val="750"/>
              <a:buNone/>
              <a:defRPr sz="750"/>
            </a:lvl9pPr>
          </a:lstStyle>
          <a:p/>
        </p:txBody>
      </p:sp>
      <p:sp>
        <p:nvSpPr>
          <p:cNvPr id="38" name="Google Shape;38;p35"/>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5"/>
          <p:cNvSpPr txBox="1"/>
          <p:nvPr>
            <p:ph idx="11" type="ftr"/>
          </p:nvPr>
        </p:nvSpPr>
        <p:spPr>
          <a:xfrm>
            <a:off x="603504" y="4677156"/>
            <a:ext cx="3843598"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35"/>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1" name="Shape 41"/>
        <p:cNvGrpSpPr/>
        <p:nvPr/>
      </p:nvGrpSpPr>
      <p:grpSpPr>
        <a:xfrm>
          <a:off x="0" y="0"/>
          <a:ext cx="0" cy="0"/>
          <a:chOff x="0" y="0"/>
          <a:chExt cx="0" cy="0"/>
        </a:xfrm>
      </p:grpSpPr>
      <p:sp>
        <p:nvSpPr>
          <p:cNvPr id="42" name="Google Shape;42;p36"/>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36"/>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42900" lvl="4" marL="2286000" algn="l">
              <a:lnSpc>
                <a:spcPct val="100000"/>
              </a:lnSpc>
              <a:spcBef>
                <a:spcPts val="750"/>
              </a:spcBef>
              <a:spcAft>
                <a:spcPts val="0"/>
              </a:spcAft>
              <a:buSzPts val="18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44" name="Google Shape;44;p36"/>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36"/>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36"/>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7" name="Shape 47"/>
        <p:cNvGrpSpPr/>
        <p:nvPr/>
      </p:nvGrpSpPr>
      <p:grpSpPr>
        <a:xfrm>
          <a:off x="0" y="0"/>
          <a:ext cx="0" cy="0"/>
          <a:chOff x="0" y="0"/>
          <a:chExt cx="0" cy="0"/>
        </a:xfrm>
      </p:grpSpPr>
      <p:sp>
        <p:nvSpPr>
          <p:cNvPr id="48" name="Google Shape;48;p37"/>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37"/>
          <p:cNvSpPr txBox="1"/>
          <p:nvPr>
            <p:ph idx="1" type="body"/>
          </p:nvPr>
        </p:nvSpPr>
        <p:spPr>
          <a:xfrm>
            <a:off x="1186434" y="1978533"/>
            <a:ext cx="3203828" cy="2326487"/>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42900" lvl="4" marL="2286000" algn="l">
              <a:lnSpc>
                <a:spcPct val="100000"/>
              </a:lnSpc>
              <a:spcBef>
                <a:spcPts val="750"/>
              </a:spcBef>
              <a:spcAft>
                <a:spcPts val="0"/>
              </a:spcAft>
              <a:buSzPts val="18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50" name="Google Shape;50;p37"/>
          <p:cNvSpPr txBox="1"/>
          <p:nvPr>
            <p:ph idx="2" type="body"/>
          </p:nvPr>
        </p:nvSpPr>
        <p:spPr>
          <a:xfrm>
            <a:off x="4753737" y="1978533"/>
            <a:ext cx="3202685" cy="2326487"/>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42900" lvl="4" marL="2286000" algn="l">
              <a:lnSpc>
                <a:spcPct val="100000"/>
              </a:lnSpc>
              <a:spcBef>
                <a:spcPts val="750"/>
              </a:spcBef>
              <a:spcAft>
                <a:spcPts val="0"/>
              </a:spcAft>
              <a:buSzPts val="18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51" name="Google Shape;51;p37"/>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7"/>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7"/>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2"/>
        </a:solidFill>
      </p:bgPr>
    </p:bg>
    <p:spTree>
      <p:nvGrpSpPr>
        <p:cNvPr id="54" name="Shape 54"/>
        <p:cNvGrpSpPr/>
        <p:nvPr/>
      </p:nvGrpSpPr>
      <p:grpSpPr>
        <a:xfrm>
          <a:off x="0" y="0"/>
          <a:ext cx="0" cy="0"/>
          <a:chOff x="0" y="0"/>
          <a:chExt cx="0" cy="0"/>
        </a:xfrm>
      </p:grpSpPr>
      <p:sp>
        <p:nvSpPr>
          <p:cNvPr id="55" name="Google Shape;55;p32"/>
          <p:cNvSpPr txBox="1"/>
          <p:nvPr>
            <p:ph type="ctr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lvl1pPr lvl="0" algn="ctr">
              <a:lnSpc>
                <a:spcPct val="90000"/>
              </a:lnSpc>
              <a:spcBef>
                <a:spcPts val="0"/>
              </a:spcBef>
              <a:spcAft>
                <a:spcPts val="0"/>
              </a:spcAft>
              <a:buClr>
                <a:srgbClr val="262626"/>
              </a:buClr>
              <a:buSzPts val="2850"/>
              <a:buFont typeface="Gill Sans"/>
              <a:buNone/>
              <a:defRPr sz="285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32"/>
          <p:cNvSpPr txBox="1"/>
          <p:nvPr>
            <p:ph idx="1" type="subTitle"/>
          </p:nvPr>
        </p:nvSpPr>
        <p:spPr>
          <a:xfrm>
            <a:off x="2021396" y="3264408"/>
            <a:ext cx="5101209" cy="929921"/>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750"/>
              </a:spcBef>
              <a:spcAft>
                <a:spcPts val="0"/>
              </a:spcAft>
              <a:buSzPts val="1500"/>
              <a:buNone/>
              <a:defRPr sz="1500">
                <a:solidFill>
                  <a:srgbClr val="FEFEFE"/>
                </a:solidFill>
              </a:defRPr>
            </a:lvl1pPr>
            <a:lvl2pPr lvl="1" algn="ctr">
              <a:lnSpc>
                <a:spcPct val="100000"/>
              </a:lnSpc>
              <a:spcBef>
                <a:spcPts val="750"/>
              </a:spcBef>
              <a:spcAft>
                <a:spcPts val="0"/>
              </a:spcAft>
              <a:buSzPts val="1500"/>
              <a:buNone/>
              <a:defRPr sz="1500"/>
            </a:lvl2pPr>
            <a:lvl3pPr lvl="2" algn="ctr">
              <a:lnSpc>
                <a:spcPct val="100000"/>
              </a:lnSpc>
              <a:spcBef>
                <a:spcPts val="750"/>
              </a:spcBef>
              <a:spcAft>
                <a:spcPts val="0"/>
              </a:spcAft>
              <a:buSzPts val="1350"/>
              <a:buNone/>
              <a:defRPr sz="1350"/>
            </a:lvl3pPr>
            <a:lvl4pPr lvl="3" algn="ctr">
              <a:lnSpc>
                <a:spcPct val="100000"/>
              </a:lnSpc>
              <a:spcBef>
                <a:spcPts val="750"/>
              </a:spcBef>
              <a:spcAft>
                <a:spcPts val="0"/>
              </a:spcAft>
              <a:buSzPts val="1200"/>
              <a:buNone/>
              <a:defRPr sz="1200"/>
            </a:lvl4pPr>
            <a:lvl5pPr lvl="4" algn="ctr">
              <a:lnSpc>
                <a:spcPct val="100000"/>
              </a:lnSpc>
              <a:spcBef>
                <a:spcPts val="750"/>
              </a:spcBef>
              <a:spcAft>
                <a:spcPts val="0"/>
              </a:spcAft>
              <a:buSzPts val="1200"/>
              <a:buNone/>
              <a:defRPr sz="1200"/>
            </a:lvl5pPr>
            <a:lvl6pPr lvl="5" algn="ctr">
              <a:lnSpc>
                <a:spcPct val="100000"/>
              </a:lnSpc>
              <a:spcBef>
                <a:spcPts val="750"/>
              </a:spcBef>
              <a:spcAft>
                <a:spcPts val="0"/>
              </a:spcAft>
              <a:buSzPts val="1200"/>
              <a:buNone/>
              <a:defRPr sz="1200"/>
            </a:lvl6pPr>
            <a:lvl7pPr lvl="6" algn="ctr">
              <a:lnSpc>
                <a:spcPct val="100000"/>
              </a:lnSpc>
              <a:spcBef>
                <a:spcPts val="750"/>
              </a:spcBef>
              <a:spcAft>
                <a:spcPts val="0"/>
              </a:spcAft>
              <a:buSzPts val="1200"/>
              <a:buNone/>
              <a:defRPr sz="1200"/>
            </a:lvl7pPr>
            <a:lvl8pPr lvl="7" algn="ctr">
              <a:lnSpc>
                <a:spcPct val="100000"/>
              </a:lnSpc>
              <a:spcBef>
                <a:spcPts val="750"/>
              </a:spcBef>
              <a:spcAft>
                <a:spcPts val="0"/>
              </a:spcAft>
              <a:buSzPts val="1200"/>
              <a:buNone/>
              <a:defRPr sz="1200"/>
            </a:lvl8pPr>
            <a:lvl9pPr lvl="8" algn="ctr">
              <a:lnSpc>
                <a:spcPct val="100000"/>
              </a:lnSpc>
              <a:spcBef>
                <a:spcPts val="750"/>
              </a:spcBef>
              <a:spcAft>
                <a:spcPts val="0"/>
              </a:spcAft>
              <a:buSzPts val="1200"/>
              <a:buNone/>
              <a:defRPr sz="1200"/>
            </a:lvl9pPr>
          </a:lstStyle>
          <a:p/>
        </p:txBody>
      </p:sp>
      <p:sp>
        <p:nvSpPr>
          <p:cNvPr id="57" name="Google Shape;57;p32"/>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32"/>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32"/>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1"/>
        </a:solidFill>
      </p:bgPr>
    </p:bg>
    <p:spTree>
      <p:nvGrpSpPr>
        <p:cNvPr id="60" name="Shape 60"/>
        <p:cNvGrpSpPr/>
        <p:nvPr/>
      </p:nvGrpSpPr>
      <p:grpSpPr>
        <a:xfrm>
          <a:off x="0" y="0"/>
          <a:ext cx="0" cy="0"/>
          <a:chOff x="0" y="0"/>
          <a:chExt cx="0" cy="0"/>
        </a:xfrm>
      </p:grpSpPr>
      <p:sp>
        <p:nvSpPr>
          <p:cNvPr id="61" name="Google Shape;61;p38"/>
          <p:cNvSpPr txBox="1"/>
          <p:nvPr>
            <p:ph type="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lvl1pPr lvl="0" algn="ctr">
              <a:lnSpc>
                <a:spcPct val="90000"/>
              </a:lnSpc>
              <a:spcBef>
                <a:spcPts val="0"/>
              </a:spcBef>
              <a:spcAft>
                <a:spcPts val="0"/>
              </a:spcAft>
              <a:buClr>
                <a:srgbClr val="262626"/>
              </a:buClr>
              <a:buSzPts val="2850"/>
              <a:buFont typeface="Gill Sans"/>
              <a:buNone/>
              <a:defRPr sz="285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38"/>
          <p:cNvSpPr txBox="1"/>
          <p:nvPr>
            <p:ph idx="1" type="body"/>
          </p:nvPr>
        </p:nvSpPr>
        <p:spPr>
          <a:xfrm>
            <a:off x="2021396" y="3264349"/>
            <a:ext cx="5101209" cy="948812"/>
          </a:xfrm>
          <a:prstGeom prst="rect">
            <a:avLst/>
          </a:prstGeom>
          <a:noFill/>
          <a:ln>
            <a:noFill/>
          </a:ln>
        </p:spPr>
        <p:txBody>
          <a:bodyPr anchorCtr="1" anchor="t" bIns="45700" lIns="91425" spcFirstLastPara="1" rIns="91425" wrap="square" tIns="45700">
            <a:normAutofit/>
          </a:bodyPr>
          <a:lstStyle>
            <a:lvl1pPr indent="-228600" lvl="0" marL="457200" algn="l">
              <a:lnSpc>
                <a:spcPct val="100000"/>
              </a:lnSpc>
              <a:spcBef>
                <a:spcPts val="750"/>
              </a:spcBef>
              <a:spcAft>
                <a:spcPts val="0"/>
              </a:spcAft>
              <a:buSzPts val="1500"/>
              <a:buNone/>
              <a:defRPr sz="1500">
                <a:solidFill>
                  <a:schemeClr val="lt1"/>
                </a:solidFill>
              </a:defRPr>
            </a:lvl1pPr>
            <a:lvl2pPr indent="-228600" lvl="1" marL="914400" algn="l">
              <a:lnSpc>
                <a:spcPct val="100000"/>
              </a:lnSpc>
              <a:spcBef>
                <a:spcPts val="750"/>
              </a:spcBef>
              <a:spcAft>
                <a:spcPts val="0"/>
              </a:spcAft>
              <a:buSzPts val="1500"/>
              <a:buNone/>
              <a:defRPr sz="1500">
                <a:solidFill>
                  <a:schemeClr val="lt1"/>
                </a:solidFill>
              </a:defRPr>
            </a:lvl2pPr>
            <a:lvl3pPr indent="-228600" lvl="2" marL="1371600" algn="l">
              <a:lnSpc>
                <a:spcPct val="100000"/>
              </a:lnSpc>
              <a:spcBef>
                <a:spcPts val="750"/>
              </a:spcBef>
              <a:spcAft>
                <a:spcPts val="0"/>
              </a:spcAft>
              <a:buSzPts val="1350"/>
              <a:buNone/>
              <a:defRPr sz="1350">
                <a:solidFill>
                  <a:schemeClr val="lt1"/>
                </a:solidFill>
              </a:defRPr>
            </a:lvl3pPr>
            <a:lvl4pPr indent="-228600" lvl="3" marL="1828800" algn="l">
              <a:lnSpc>
                <a:spcPct val="100000"/>
              </a:lnSpc>
              <a:spcBef>
                <a:spcPts val="750"/>
              </a:spcBef>
              <a:spcAft>
                <a:spcPts val="0"/>
              </a:spcAft>
              <a:buSzPts val="1200"/>
              <a:buNone/>
              <a:defRPr sz="1200">
                <a:solidFill>
                  <a:schemeClr val="lt1"/>
                </a:solidFill>
              </a:defRPr>
            </a:lvl4pPr>
            <a:lvl5pPr indent="-228600" lvl="4" marL="2286000" algn="l">
              <a:lnSpc>
                <a:spcPct val="100000"/>
              </a:lnSpc>
              <a:spcBef>
                <a:spcPts val="750"/>
              </a:spcBef>
              <a:spcAft>
                <a:spcPts val="0"/>
              </a:spcAft>
              <a:buSzPts val="1200"/>
              <a:buNone/>
              <a:defRPr sz="1200">
                <a:solidFill>
                  <a:schemeClr val="lt1"/>
                </a:solidFill>
              </a:defRPr>
            </a:lvl5pPr>
            <a:lvl6pPr indent="-228600" lvl="5" marL="2743200" algn="l">
              <a:lnSpc>
                <a:spcPct val="100000"/>
              </a:lnSpc>
              <a:spcBef>
                <a:spcPts val="750"/>
              </a:spcBef>
              <a:spcAft>
                <a:spcPts val="0"/>
              </a:spcAft>
              <a:buSzPts val="1200"/>
              <a:buNone/>
              <a:defRPr sz="1200">
                <a:solidFill>
                  <a:schemeClr val="lt1"/>
                </a:solidFill>
              </a:defRPr>
            </a:lvl6pPr>
            <a:lvl7pPr indent="-228600" lvl="6" marL="3200400" algn="l">
              <a:lnSpc>
                <a:spcPct val="100000"/>
              </a:lnSpc>
              <a:spcBef>
                <a:spcPts val="750"/>
              </a:spcBef>
              <a:spcAft>
                <a:spcPts val="0"/>
              </a:spcAft>
              <a:buSzPts val="1200"/>
              <a:buNone/>
              <a:defRPr sz="1200">
                <a:solidFill>
                  <a:schemeClr val="lt1"/>
                </a:solidFill>
              </a:defRPr>
            </a:lvl7pPr>
            <a:lvl8pPr indent="-228600" lvl="7" marL="3657600" algn="l">
              <a:lnSpc>
                <a:spcPct val="100000"/>
              </a:lnSpc>
              <a:spcBef>
                <a:spcPts val="750"/>
              </a:spcBef>
              <a:spcAft>
                <a:spcPts val="0"/>
              </a:spcAft>
              <a:buSzPts val="1200"/>
              <a:buNone/>
              <a:defRPr sz="1200">
                <a:solidFill>
                  <a:schemeClr val="lt1"/>
                </a:solidFill>
              </a:defRPr>
            </a:lvl8pPr>
            <a:lvl9pPr indent="-228600" lvl="8" marL="4114800" algn="l">
              <a:lnSpc>
                <a:spcPct val="100000"/>
              </a:lnSpc>
              <a:spcBef>
                <a:spcPts val="750"/>
              </a:spcBef>
              <a:spcAft>
                <a:spcPts val="0"/>
              </a:spcAft>
              <a:buSzPts val="1200"/>
              <a:buNone/>
              <a:defRPr sz="1200">
                <a:solidFill>
                  <a:schemeClr val="lt1"/>
                </a:solidFill>
              </a:defRPr>
            </a:lvl9pPr>
          </a:lstStyle>
          <a:p/>
        </p:txBody>
      </p:sp>
      <p:sp>
        <p:nvSpPr>
          <p:cNvPr id="63" name="Google Shape;63;p38"/>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8"/>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38"/>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6" name="Shape 66"/>
        <p:cNvGrpSpPr/>
        <p:nvPr/>
      </p:nvGrpSpPr>
      <p:grpSpPr>
        <a:xfrm>
          <a:off x="0" y="0"/>
          <a:ext cx="0" cy="0"/>
          <a:chOff x="0" y="0"/>
          <a:chExt cx="0" cy="0"/>
        </a:xfrm>
      </p:grpSpPr>
      <p:sp>
        <p:nvSpPr>
          <p:cNvPr id="67" name="Google Shape;67;p40"/>
          <p:cNvSpPr txBox="1"/>
          <p:nvPr>
            <p:ph idx="1" type="body"/>
          </p:nvPr>
        </p:nvSpPr>
        <p:spPr>
          <a:xfrm>
            <a:off x="1187577" y="1735075"/>
            <a:ext cx="3202686" cy="528065"/>
          </a:xfrm>
          <a:prstGeom prst="rect">
            <a:avLst/>
          </a:prstGeom>
          <a:noFill/>
          <a:ln>
            <a:noFill/>
          </a:ln>
        </p:spPr>
        <p:txBody>
          <a:bodyPr anchorCtr="1" anchor="b" bIns="45700" lIns="91425" spcFirstLastPara="1" rIns="91425" wrap="square" tIns="45700">
            <a:normAutofit/>
          </a:bodyPr>
          <a:lstStyle>
            <a:lvl1pPr indent="-228600" lvl="0" marL="457200" algn="ctr">
              <a:lnSpc>
                <a:spcPct val="100000"/>
              </a:lnSpc>
              <a:spcBef>
                <a:spcPts val="750"/>
              </a:spcBef>
              <a:spcAft>
                <a:spcPts val="0"/>
              </a:spcAft>
              <a:buSzPts val="1425"/>
              <a:buNone/>
              <a:defRPr b="0" sz="1425" cap="none">
                <a:solidFill>
                  <a:srgbClr val="6B8890"/>
                </a:solidFill>
              </a:defRPr>
            </a:lvl1pPr>
            <a:lvl2pPr indent="-228600" lvl="1" marL="914400" algn="l">
              <a:lnSpc>
                <a:spcPct val="100000"/>
              </a:lnSpc>
              <a:spcBef>
                <a:spcPts val="750"/>
              </a:spcBef>
              <a:spcAft>
                <a:spcPts val="0"/>
              </a:spcAft>
              <a:buSzPts val="1425"/>
              <a:buNone/>
              <a:defRPr b="1" sz="1425"/>
            </a:lvl2pPr>
            <a:lvl3pPr indent="-228600" lvl="2" marL="1371600" algn="l">
              <a:lnSpc>
                <a:spcPct val="100000"/>
              </a:lnSpc>
              <a:spcBef>
                <a:spcPts val="750"/>
              </a:spcBef>
              <a:spcAft>
                <a:spcPts val="0"/>
              </a:spcAft>
              <a:buSzPts val="1350"/>
              <a:buNone/>
              <a:defRPr b="1" sz="1350"/>
            </a:lvl3pPr>
            <a:lvl4pPr indent="-228600" lvl="3" marL="1828800" algn="l">
              <a:lnSpc>
                <a:spcPct val="100000"/>
              </a:lnSpc>
              <a:spcBef>
                <a:spcPts val="750"/>
              </a:spcBef>
              <a:spcAft>
                <a:spcPts val="0"/>
              </a:spcAft>
              <a:buSzPts val="1200"/>
              <a:buNone/>
              <a:defRPr b="1" sz="1200"/>
            </a:lvl4pPr>
            <a:lvl5pPr indent="-228600" lvl="4" marL="2286000" algn="l">
              <a:lnSpc>
                <a:spcPct val="100000"/>
              </a:lnSpc>
              <a:spcBef>
                <a:spcPts val="750"/>
              </a:spcBef>
              <a:spcAft>
                <a:spcPts val="0"/>
              </a:spcAft>
              <a:buSzPts val="1200"/>
              <a:buNone/>
              <a:defRPr b="1" sz="1200"/>
            </a:lvl5pPr>
            <a:lvl6pPr indent="-228600" lvl="5" marL="2743200" algn="l">
              <a:lnSpc>
                <a:spcPct val="100000"/>
              </a:lnSpc>
              <a:spcBef>
                <a:spcPts val="750"/>
              </a:spcBef>
              <a:spcAft>
                <a:spcPts val="0"/>
              </a:spcAft>
              <a:buSzPts val="1200"/>
              <a:buNone/>
              <a:defRPr b="1" sz="1200"/>
            </a:lvl6pPr>
            <a:lvl7pPr indent="-228600" lvl="6" marL="3200400" algn="l">
              <a:lnSpc>
                <a:spcPct val="100000"/>
              </a:lnSpc>
              <a:spcBef>
                <a:spcPts val="750"/>
              </a:spcBef>
              <a:spcAft>
                <a:spcPts val="0"/>
              </a:spcAft>
              <a:buSzPts val="1200"/>
              <a:buNone/>
              <a:defRPr b="1" sz="1200"/>
            </a:lvl7pPr>
            <a:lvl8pPr indent="-228600" lvl="7" marL="3657600" algn="l">
              <a:lnSpc>
                <a:spcPct val="100000"/>
              </a:lnSpc>
              <a:spcBef>
                <a:spcPts val="750"/>
              </a:spcBef>
              <a:spcAft>
                <a:spcPts val="0"/>
              </a:spcAft>
              <a:buSzPts val="1200"/>
              <a:buNone/>
              <a:defRPr b="1" sz="1200"/>
            </a:lvl8pPr>
            <a:lvl9pPr indent="-228600" lvl="8" marL="4114800" algn="l">
              <a:lnSpc>
                <a:spcPct val="100000"/>
              </a:lnSpc>
              <a:spcBef>
                <a:spcPts val="750"/>
              </a:spcBef>
              <a:spcAft>
                <a:spcPts val="0"/>
              </a:spcAft>
              <a:buSzPts val="1200"/>
              <a:buNone/>
              <a:defRPr b="1" sz="1200"/>
            </a:lvl9pPr>
          </a:lstStyle>
          <a:p/>
        </p:txBody>
      </p:sp>
      <p:sp>
        <p:nvSpPr>
          <p:cNvPr id="68" name="Google Shape;68;p40"/>
          <p:cNvSpPr txBox="1"/>
          <p:nvPr>
            <p:ph idx="2" type="body"/>
          </p:nvPr>
        </p:nvSpPr>
        <p:spPr>
          <a:xfrm>
            <a:off x="1187577" y="2357438"/>
            <a:ext cx="3202686" cy="1947582"/>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42900" lvl="4" marL="2286000" algn="l">
              <a:lnSpc>
                <a:spcPct val="100000"/>
              </a:lnSpc>
              <a:spcBef>
                <a:spcPts val="750"/>
              </a:spcBef>
              <a:spcAft>
                <a:spcPts val="0"/>
              </a:spcAft>
              <a:buSzPts val="18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69" name="Google Shape;69;p40"/>
          <p:cNvSpPr txBox="1"/>
          <p:nvPr>
            <p:ph idx="3" type="body"/>
          </p:nvPr>
        </p:nvSpPr>
        <p:spPr>
          <a:xfrm>
            <a:off x="4753737" y="2357438"/>
            <a:ext cx="3190113" cy="1947582"/>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750"/>
              </a:spcBef>
              <a:spcAft>
                <a:spcPts val="0"/>
              </a:spcAft>
              <a:buSzPts val="1800"/>
              <a:buChar char="•"/>
              <a:defRPr/>
            </a:lvl1pPr>
            <a:lvl2pPr indent="-342900" lvl="1" marL="914400" algn="l">
              <a:lnSpc>
                <a:spcPct val="100000"/>
              </a:lnSpc>
              <a:spcBef>
                <a:spcPts val="750"/>
              </a:spcBef>
              <a:spcAft>
                <a:spcPts val="0"/>
              </a:spcAft>
              <a:buSzPts val="1800"/>
              <a:buChar char="•"/>
              <a:defRPr/>
            </a:lvl2pPr>
            <a:lvl3pPr indent="-342900" lvl="2" marL="1371600" algn="l">
              <a:lnSpc>
                <a:spcPct val="100000"/>
              </a:lnSpc>
              <a:spcBef>
                <a:spcPts val="750"/>
              </a:spcBef>
              <a:spcAft>
                <a:spcPts val="0"/>
              </a:spcAft>
              <a:buSzPts val="1800"/>
              <a:buChar char="•"/>
              <a:defRPr/>
            </a:lvl3pPr>
            <a:lvl4pPr indent="-342900" lvl="3" marL="1828800" algn="l">
              <a:lnSpc>
                <a:spcPct val="100000"/>
              </a:lnSpc>
              <a:spcBef>
                <a:spcPts val="750"/>
              </a:spcBef>
              <a:spcAft>
                <a:spcPts val="0"/>
              </a:spcAft>
              <a:buSzPts val="1800"/>
              <a:buChar char="•"/>
              <a:defRPr/>
            </a:lvl4pPr>
            <a:lvl5pPr indent="-304800" lvl="4" marL="2286000" algn="l">
              <a:lnSpc>
                <a:spcPct val="100000"/>
              </a:lnSpc>
              <a:spcBef>
                <a:spcPts val="750"/>
              </a:spcBef>
              <a:spcAft>
                <a:spcPts val="0"/>
              </a:spcAft>
              <a:buSzPts val="1200"/>
              <a:buChar char="•"/>
              <a:defRPr/>
            </a:lvl5pPr>
            <a:lvl6pPr indent="-342900" lvl="5" marL="2743200" algn="l">
              <a:lnSpc>
                <a:spcPct val="100000"/>
              </a:lnSpc>
              <a:spcBef>
                <a:spcPts val="750"/>
              </a:spcBef>
              <a:spcAft>
                <a:spcPts val="0"/>
              </a:spcAft>
              <a:buSzPts val="1800"/>
              <a:buChar char="•"/>
              <a:defRPr/>
            </a:lvl6pPr>
            <a:lvl7pPr indent="-342900" lvl="6" marL="3200400" algn="l">
              <a:lnSpc>
                <a:spcPct val="100000"/>
              </a:lnSpc>
              <a:spcBef>
                <a:spcPts val="750"/>
              </a:spcBef>
              <a:spcAft>
                <a:spcPts val="0"/>
              </a:spcAft>
              <a:buSzPts val="1800"/>
              <a:buChar char="•"/>
              <a:defRPr/>
            </a:lvl7pPr>
            <a:lvl8pPr indent="-342900" lvl="7" marL="3657600" algn="l">
              <a:lnSpc>
                <a:spcPct val="100000"/>
              </a:lnSpc>
              <a:spcBef>
                <a:spcPts val="750"/>
              </a:spcBef>
              <a:spcAft>
                <a:spcPts val="0"/>
              </a:spcAft>
              <a:buSzPts val="1800"/>
              <a:buChar char="•"/>
              <a:defRPr/>
            </a:lvl8pPr>
            <a:lvl9pPr indent="-342900" lvl="8" marL="4114800" algn="l">
              <a:lnSpc>
                <a:spcPct val="100000"/>
              </a:lnSpc>
              <a:spcBef>
                <a:spcPts val="750"/>
              </a:spcBef>
              <a:spcAft>
                <a:spcPts val="0"/>
              </a:spcAft>
              <a:buSzPts val="1800"/>
              <a:buChar char="•"/>
              <a:defRPr/>
            </a:lvl9pPr>
          </a:lstStyle>
          <a:p/>
        </p:txBody>
      </p:sp>
      <p:sp>
        <p:nvSpPr>
          <p:cNvPr id="70" name="Google Shape;70;p40"/>
          <p:cNvSpPr txBox="1"/>
          <p:nvPr>
            <p:ph idx="4" type="body"/>
          </p:nvPr>
        </p:nvSpPr>
        <p:spPr>
          <a:xfrm>
            <a:off x="4753737" y="1735075"/>
            <a:ext cx="3202686" cy="528065"/>
          </a:xfrm>
          <a:prstGeom prst="rect">
            <a:avLst/>
          </a:prstGeom>
          <a:noFill/>
          <a:ln>
            <a:noFill/>
          </a:ln>
        </p:spPr>
        <p:txBody>
          <a:bodyPr anchorCtr="1" anchor="b" bIns="45700" lIns="91425" spcFirstLastPara="1" rIns="91425" wrap="square" tIns="45700">
            <a:normAutofit/>
          </a:bodyPr>
          <a:lstStyle>
            <a:lvl1pPr indent="-228600" lvl="0" marL="457200" algn="ctr">
              <a:lnSpc>
                <a:spcPct val="100000"/>
              </a:lnSpc>
              <a:spcBef>
                <a:spcPts val="750"/>
              </a:spcBef>
              <a:spcAft>
                <a:spcPts val="0"/>
              </a:spcAft>
              <a:buSzPts val="1425"/>
              <a:buNone/>
              <a:defRPr b="0" sz="1425" cap="none">
                <a:solidFill>
                  <a:srgbClr val="6B8890"/>
                </a:solidFill>
              </a:defRPr>
            </a:lvl1pPr>
            <a:lvl2pPr indent="-228600" lvl="1" marL="914400" algn="l">
              <a:lnSpc>
                <a:spcPct val="100000"/>
              </a:lnSpc>
              <a:spcBef>
                <a:spcPts val="750"/>
              </a:spcBef>
              <a:spcAft>
                <a:spcPts val="0"/>
              </a:spcAft>
              <a:buSzPts val="1425"/>
              <a:buNone/>
              <a:defRPr b="1" sz="1425"/>
            </a:lvl2pPr>
            <a:lvl3pPr indent="-228600" lvl="2" marL="1371600" algn="l">
              <a:lnSpc>
                <a:spcPct val="100000"/>
              </a:lnSpc>
              <a:spcBef>
                <a:spcPts val="750"/>
              </a:spcBef>
              <a:spcAft>
                <a:spcPts val="0"/>
              </a:spcAft>
              <a:buSzPts val="1350"/>
              <a:buNone/>
              <a:defRPr b="1" sz="1350"/>
            </a:lvl3pPr>
            <a:lvl4pPr indent="-228600" lvl="3" marL="1828800" algn="l">
              <a:lnSpc>
                <a:spcPct val="100000"/>
              </a:lnSpc>
              <a:spcBef>
                <a:spcPts val="750"/>
              </a:spcBef>
              <a:spcAft>
                <a:spcPts val="0"/>
              </a:spcAft>
              <a:buSzPts val="1200"/>
              <a:buNone/>
              <a:defRPr b="1" sz="1200"/>
            </a:lvl4pPr>
            <a:lvl5pPr indent="-228600" lvl="4" marL="2286000" algn="l">
              <a:lnSpc>
                <a:spcPct val="100000"/>
              </a:lnSpc>
              <a:spcBef>
                <a:spcPts val="750"/>
              </a:spcBef>
              <a:spcAft>
                <a:spcPts val="0"/>
              </a:spcAft>
              <a:buSzPts val="1200"/>
              <a:buNone/>
              <a:defRPr b="1" sz="1200"/>
            </a:lvl5pPr>
            <a:lvl6pPr indent="-228600" lvl="5" marL="2743200" algn="l">
              <a:lnSpc>
                <a:spcPct val="100000"/>
              </a:lnSpc>
              <a:spcBef>
                <a:spcPts val="750"/>
              </a:spcBef>
              <a:spcAft>
                <a:spcPts val="0"/>
              </a:spcAft>
              <a:buSzPts val="1200"/>
              <a:buNone/>
              <a:defRPr b="1" sz="1200"/>
            </a:lvl6pPr>
            <a:lvl7pPr indent="-228600" lvl="6" marL="3200400" algn="l">
              <a:lnSpc>
                <a:spcPct val="100000"/>
              </a:lnSpc>
              <a:spcBef>
                <a:spcPts val="750"/>
              </a:spcBef>
              <a:spcAft>
                <a:spcPts val="0"/>
              </a:spcAft>
              <a:buSzPts val="1200"/>
              <a:buNone/>
              <a:defRPr b="1" sz="1200"/>
            </a:lvl7pPr>
            <a:lvl8pPr indent="-228600" lvl="7" marL="3657600" algn="l">
              <a:lnSpc>
                <a:spcPct val="100000"/>
              </a:lnSpc>
              <a:spcBef>
                <a:spcPts val="750"/>
              </a:spcBef>
              <a:spcAft>
                <a:spcPts val="0"/>
              </a:spcAft>
              <a:buSzPts val="1200"/>
              <a:buNone/>
              <a:defRPr b="1" sz="1200"/>
            </a:lvl8pPr>
            <a:lvl9pPr indent="-228600" lvl="8" marL="4114800" algn="l">
              <a:lnSpc>
                <a:spcPct val="100000"/>
              </a:lnSpc>
              <a:spcBef>
                <a:spcPts val="750"/>
              </a:spcBef>
              <a:spcAft>
                <a:spcPts val="0"/>
              </a:spcAft>
              <a:buSzPts val="1200"/>
              <a:buNone/>
              <a:defRPr b="1" sz="1200"/>
            </a:lvl9pPr>
          </a:lstStyle>
          <a:p/>
        </p:txBody>
      </p:sp>
      <p:sp>
        <p:nvSpPr>
          <p:cNvPr id="71" name="Google Shape;71;p40"/>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40"/>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40"/>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algn="r">
              <a:spcBef>
                <a:spcPts val="0"/>
              </a:spcBef>
              <a:spcAft>
                <a:spcPts val="0"/>
              </a:spcAft>
              <a:buClr>
                <a:srgbClr val="FFFFFF"/>
              </a:buClr>
              <a:buSzPts val="800"/>
              <a:buFont typeface="Gill Sans"/>
              <a:buNone/>
              <a:defRPr/>
            </a:lvl1pPr>
            <a:lvl2pPr indent="0" lvl="1" marL="0" algn="r">
              <a:spcBef>
                <a:spcPts val="0"/>
              </a:spcBef>
              <a:spcAft>
                <a:spcPts val="0"/>
              </a:spcAft>
              <a:buClr>
                <a:srgbClr val="FFFFFF"/>
              </a:buClr>
              <a:buSzPts val="800"/>
              <a:buFont typeface="Gill Sans"/>
              <a:buNone/>
              <a:defRPr/>
            </a:lvl2pPr>
            <a:lvl3pPr indent="0" lvl="2" marL="0" algn="r">
              <a:spcBef>
                <a:spcPts val="0"/>
              </a:spcBef>
              <a:spcAft>
                <a:spcPts val="0"/>
              </a:spcAft>
              <a:buClr>
                <a:srgbClr val="FFFFFF"/>
              </a:buClr>
              <a:buSzPts val="800"/>
              <a:buFont typeface="Gill Sans"/>
              <a:buNone/>
              <a:defRPr/>
            </a:lvl3pPr>
            <a:lvl4pPr indent="0" lvl="3" marL="0" algn="r">
              <a:spcBef>
                <a:spcPts val="0"/>
              </a:spcBef>
              <a:spcAft>
                <a:spcPts val="0"/>
              </a:spcAft>
              <a:buClr>
                <a:srgbClr val="FFFFFF"/>
              </a:buClr>
              <a:buSzPts val="800"/>
              <a:buFont typeface="Gill Sans"/>
              <a:buNone/>
              <a:defRPr/>
            </a:lvl4pPr>
            <a:lvl5pPr indent="0" lvl="4" marL="0" algn="r">
              <a:spcBef>
                <a:spcPts val="0"/>
              </a:spcBef>
              <a:spcAft>
                <a:spcPts val="0"/>
              </a:spcAft>
              <a:buClr>
                <a:srgbClr val="FFFFFF"/>
              </a:buClr>
              <a:buSzPts val="800"/>
              <a:buFont typeface="Gill Sans"/>
              <a:buNone/>
              <a:defRPr/>
            </a:lvl5pPr>
            <a:lvl6pPr indent="0" lvl="5" marL="0" algn="r">
              <a:spcBef>
                <a:spcPts val="0"/>
              </a:spcBef>
              <a:spcAft>
                <a:spcPts val="0"/>
              </a:spcAft>
              <a:buClr>
                <a:srgbClr val="FFFFFF"/>
              </a:buClr>
              <a:buSzPts val="800"/>
              <a:buFont typeface="Gill Sans"/>
              <a:buNone/>
              <a:defRPr/>
            </a:lvl6pPr>
            <a:lvl7pPr indent="0" lvl="6" marL="0" algn="r">
              <a:spcBef>
                <a:spcPts val="0"/>
              </a:spcBef>
              <a:spcAft>
                <a:spcPts val="0"/>
              </a:spcAft>
              <a:buClr>
                <a:srgbClr val="FFFFFF"/>
              </a:buClr>
              <a:buSzPts val="800"/>
              <a:buFont typeface="Gill Sans"/>
              <a:buNone/>
              <a:defRPr/>
            </a:lvl7pPr>
            <a:lvl8pPr indent="0" lvl="7" marL="0" algn="r">
              <a:spcBef>
                <a:spcPts val="0"/>
              </a:spcBef>
              <a:spcAft>
                <a:spcPts val="0"/>
              </a:spcAft>
              <a:buClr>
                <a:srgbClr val="FFFFFF"/>
              </a:buClr>
              <a:buSzPts val="800"/>
              <a:buFont typeface="Gill Sans"/>
              <a:buNone/>
              <a:defRPr/>
            </a:lvl8pPr>
            <a:lvl9pPr indent="0" lvl="8" marL="0" algn="r">
              <a:spcBef>
                <a:spcPts val="0"/>
              </a:spcBef>
              <a:spcAft>
                <a:spcPts val="0"/>
              </a:spcAft>
              <a:buClr>
                <a:srgbClr val="FFFFFF"/>
              </a:buClr>
              <a:buSzPts val="800"/>
              <a:buFont typeface="Gill Sans"/>
              <a:buNone/>
              <a:defRPr/>
            </a:lvl9pPr>
          </a:lstStyle>
          <a:p>
            <a:pPr indent="0" lvl="0" marL="0" rtl="0" algn="r">
              <a:spcBef>
                <a:spcPts val="0"/>
              </a:spcBef>
              <a:spcAft>
                <a:spcPts val="0"/>
              </a:spcAft>
              <a:buNone/>
            </a:pPr>
            <a:fld id="{00000000-1234-1234-1234-123412341234}" type="slidenum">
              <a:rPr lang="en-US"/>
              <a:t>‹#›</a:t>
            </a:fld>
            <a:endParaRPr/>
          </a:p>
        </p:txBody>
      </p:sp>
      <p:sp>
        <p:nvSpPr>
          <p:cNvPr id="74" name="Google Shape;74;p40"/>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algn="ctr">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3.xml"/><Relationship Id="rId10" Type="http://schemas.openxmlformats.org/officeDocument/2006/relationships/slideLayout" Target="../slideLayouts/slideLayout12.xml"/><Relationship Id="rId13" Type="http://schemas.openxmlformats.org/officeDocument/2006/relationships/theme" Target="../theme/theme2.xml"/><Relationship Id="rId12" Type="http://schemas.openxmlformats.org/officeDocument/2006/relationships/slideLayout" Target="../slideLayouts/slideLayout14.xml"/><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slideLayout" Target="../slideLayouts/slideLayout6.xml"/><Relationship Id="rId9" Type="http://schemas.openxmlformats.org/officeDocument/2006/relationships/slideLayout" Target="../slideLayouts/slideLayout11.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 name="Shape 5"/>
        <p:cNvGrpSpPr/>
        <p:nvPr/>
      </p:nvGrpSpPr>
      <p:grpSpPr>
        <a:xfrm>
          <a:off x="0" y="0"/>
          <a:ext cx="0" cy="0"/>
          <a:chOff x="0" y="0"/>
          <a:chExt cx="0" cy="0"/>
        </a:xfrm>
      </p:grpSpPr>
      <p:sp>
        <p:nvSpPr>
          <p:cNvPr id="6" name="Google Shape;6;p31"/>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marR="0" rtl="0" algn="ctr">
              <a:lnSpc>
                <a:spcPct val="90000"/>
              </a:lnSpc>
              <a:spcBef>
                <a:spcPts val="0"/>
              </a:spcBef>
              <a:spcAft>
                <a:spcPts val="0"/>
              </a:spcAft>
              <a:buClr>
                <a:srgbClr val="262626"/>
              </a:buClr>
              <a:buSzPts val="2100"/>
              <a:buFont typeface="Gill Sans"/>
              <a:buNone/>
              <a:defRPr b="0" i="0" sz="2100" u="none" cap="none" strike="noStrike">
                <a:solidFill>
                  <a:srgbClr val="262626"/>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31"/>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lvl1pPr indent="-314325" lvl="0" marL="457200" marR="0" rtl="0" algn="l">
              <a:lnSpc>
                <a:spcPct val="100000"/>
              </a:lnSpc>
              <a:spcBef>
                <a:spcPts val="750"/>
              </a:spcBef>
              <a:spcAft>
                <a:spcPts val="0"/>
              </a:spcAft>
              <a:buClr>
                <a:schemeClr val="accent2"/>
              </a:buClr>
              <a:buSzPts val="1350"/>
              <a:buFont typeface="Arial"/>
              <a:buChar char="•"/>
              <a:defRPr b="0" i="0" sz="1350" u="none" cap="none" strike="noStrike">
                <a:solidFill>
                  <a:srgbClr val="FEFEFE"/>
                </a:solidFill>
                <a:latin typeface="Gill Sans"/>
                <a:ea typeface="Gill Sans"/>
                <a:cs typeface="Gill Sans"/>
                <a:sym typeface="Gill Sans"/>
              </a:defRPr>
            </a:lvl1pPr>
            <a:lvl2pPr indent="-304800" lvl="1" marL="914400" marR="0" rtl="0" algn="l">
              <a:lnSpc>
                <a:spcPct val="100000"/>
              </a:lnSpc>
              <a:spcBef>
                <a:spcPts val="750"/>
              </a:spcBef>
              <a:spcAft>
                <a:spcPts val="0"/>
              </a:spcAft>
              <a:buClr>
                <a:schemeClr val="accent2"/>
              </a:buClr>
              <a:buSzPts val="1200"/>
              <a:buFont typeface="Arial"/>
              <a:buChar char="•"/>
              <a:defRPr b="0" i="0" sz="1200" u="none" cap="none" strike="noStrike">
                <a:solidFill>
                  <a:srgbClr val="FEFEFE"/>
                </a:solidFill>
                <a:latin typeface="Gill Sans"/>
                <a:ea typeface="Gill Sans"/>
                <a:cs typeface="Gill Sans"/>
                <a:sym typeface="Gill Sans"/>
              </a:defRPr>
            </a:lvl2pPr>
            <a:lvl3pPr indent="-304800" lvl="2" marL="1371600" marR="0" rtl="0" algn="l">
              <a:lnSpc>
                <a:spcPct val="100000"/>
              </a:lnSpc>
              <a:spcBef>
                <a:spcPts val="750"/>
              </a:spcBef>
              <a:spcAft>
                <a:spcPts val="0"/>
              </a:spcAft>
              <a:buClr>
                <a:schemeClr val="accent2"/>
              </a:buClr>
              <a:buSzPts val="1200"/>
              <a:buFont typeface="Arial"/>
              <a:buChar char="•"/>
              <a:defRPr b="0" i="0" sz="1200" u="none" cap="none" strike="noStrike">
                <a:solidFill>
                  <a:srgbClr val="FEFEFE"/>
                </a:solidFill>
                <a:latin typeface="Gill Sans"/>
                <a:ea typeface="Gill Sans"/>
                <a:cs typeface="Gill Sans"/>
                <a:sym typeface="Gill Sans"/>
              </a:defRPr>
            </a:lvl3pPr>
            <a:lvl4pPr indent="-304800" lvl="3" marL="1828800" marR="0" rtl="0" algn="l">
              <a:lnSpc>
                <a:spcPct val="100000"/>
              </a:lnSpc>
              <a:spcBef>
                <a:spcPts val="750"/>
              </a:spcBef>
              <a:spcAft>
                <a:spcPts val="0"/>
              </a:spcAft>
              <a:buClr>
                <a:schemeClr val="accent2"/>
              </a:buClr>
              <a:buSzPts val="1200"/>
              <a:buFont typeface="Arial"/>
              <a:buChar char="•"/>
              <a:defRPr b="0" i="0" sz="1200" u="none" cap="none" strike="noStrike">
                <a:solidFill>
                  <a:srgbClr val="FEFEFE"/>
                </a:solidFill>
                <a:latin typeface="Gill Sans"/>
                <a:ea typeface="Gill Sans"/>
                <a:cs typeface="Gill Sans"/>
                <a:sym typeface="Gill Sans"/>
              </a:defRPr>
            </a:lvl4pPr>
            <a:lvl5pPr indent="-304800" lvl="4" marL="2286000" marR="0" rtl="0" algn="l">
              <a:lnSpc>
                <a:spcPct val="100000"/>
              </a:lnSpc>
              <a:spcBef>
                <a:spcPts val="750"/>
              </a:spcBef>
              <a:spcAft>
                <a:spcPts val="0"/>
              </a:spcAft>
              <a:buClr>
                <a:schemeClr val="accent2"/>
              </a:buClr>
              <a:buSzPts val="1200"/>
              <a:buFont typeface="Arial"/>
              <a:buChar char="•"/>
              <a:defRPr b="0" i="0" sz="1200" u="none" cap="none" strike="noStrike">
                <a:solidFill>
                  <a:srgbClr val="FEFEFE"/>
                </a:solidFill>
                <a:latin typeface="Gill Sans"/>
                <a:ea typeface="Gill Sans"/>
                <a:cs typeface="Gill Sans"/>
                <a:sym typeface="Gill Sans"/>
              </a:defRPr>
            </a:lvl5pPr>
            <a:lvl6pPr indent="-304800" lvl="5" marL="2743200" marR="0" rtl="0" algn="l">
              <a:lnSpc>
                <a:spcPct val="100000"/>
              </a:lnSpc>
              <a:spcBef>
                <a:spcPts val="750"/>
              </a:spcBef>
              <a:spcAft>
                <a:spcPts val="0"/>
              </a:spcAft>
              <a:buClr>
                <a:schemeClr val="accent2"/>
              </a:buClr>
              <a:buSzPts val="1200"/>
              <a:buFont typeface="Arial"/>
              <a:buChar char="•"/>
              <a:defRPr b="0" i="0" sz="1200" u="none" cap="none" strike="noStrike">
                <a:solidFill>
                  <a:schemeClr val="lt1"/>
                </a:solidFill>
                <a:latin typeface="Gill Sans"/>
                <a:ea typeface="Gill Sans"/>
                <a:cs typeface="Gill Sans"/>
                <a:sym typeface="Gill Sans"/>
              </a:defRPr>
            </a:lvl6pPr>
            <a:lvl7pPr indent="-304800" lvl="6" marL="3200400" marR="0" rtl="0" algn="l">
              <a:lnSpc>
                <a:spcPct val="100000"/>
              </a:lnSpc>
              <a:spcBef>
                <a:spcPts val="750"/>
              </a:spcBef>
              <a:spcAft>
                <a:spcPts val="0"/>
              </a:spcAft>
              <a:buClr>
                <a:schemeClr val="accent2"/>
              </a:buClr>
              <a:buSzPts val="1200"/>
              <a:buFont typeface="Arial"/>
              <a:buChar char="•"/>
              <a:defRPr b="0" i="0" sz="1200" u="none" cap="none" strike="noStrike">
                <a:solidFill>
                  <a:schemeClr val="lt1"/>
                </a:solidFill>
                <a:latin typeface="Gill Sans"/>
                <a:ea typeface="Gill Sans"/>
                <a:cs typeface="Gill Sans"/>
                <a:sym typeface="Gill Sans"/>
              </a:defRPr>
            </a:lvl7pPr>
            <a:lvl8pPr indent="-304800" lvl="7" marL="3657600" marR="0" rtl="0" algn="l">
              <a:lnSpc>
                <a:spcPct val="100000"/>
              </a:lnSpc>
              <a:spcBef>
                <a:spcPts val="750"/>
              </a:spcBef>
              <a:spcAft>
                <a:spcPts val="0"/>
              </a:spcAft>
              <a:buClr>
                <a:schemeClr val="accent2"/>
              </a:buClr>
              <a:buSzPts val="1200"/>
              <a:buFont typeface="Arial"/>
              <a:buChar char="•"/>
              <a:defRPr b="0" i="0" sz="1200" u="none" cap="none" strike="noStrike">
                <a:solidFill>
                  <a:schemeClr val="lt1"/>
                </a:solidFill>
                <a:latin typeface="Gill Sans"/>
                <a:ea typeface="Gill Sans"/>
                <a:cs typeface="Gill Sans"/>
                <a:sym typeface="Gill Sans"/>
              </a:defRPr>
            </a:lvl8pPr>
            <a:lvl9pPr indent="-304800" lvl="8" marL="4114800" marR="0" rtl="0" algn="l">
              <a:lnSpc>
                <a:spcPct val="100000"/>
              </a:lnSpc>
              <a:spcBef>
                <a:spcPts val="750"/>
              </a:spcBef>
              <a:spcAft>
                <a:spcPts val="0"/>
              </a:spcAft>
              <a:buClr>
                <a:schemeClr val="accent2"/>
              </a:buClr>
              <a:buSzPts val="1200"/>
              <a:buFont typeface="Arial"/>
              <a:buChar char="•"/>
              <a:defRPr b="0" i="0" sz="1200" u="none" cap="none" strike="noStrike">
                <a:solidFill>
                  <a:schemeClr val="lt1"/>
                </a:solidFill>
                <a:latin typeface="Gill Sans"/>
                <a:ea typeface="Gill Sans"/>
                <a:cs typeface="Gill Sans"/>
                <a:sym typeface="Gill Sans"/>
              </a:defRPr>
            </a:lvl9pPr>
          </a:lstStyle>
          <a:p/>
        </p:txBody>
      </p:sp>
      <p:sp>
        <p:nvSpPr>
          <p:cNvPr id="8" name="Google Shape;8;p31"/>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788" u="none" cap="none" strike="noStrike">
                <a:solidFill>
                  <a:schemeClr val="lt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9pPr>
          </a:lstStyle>
          <a:p/>
        </p:txBody>
      </p:sp>
      <p:sp>
        <p:nvSpPr>
          <p:cNvPr id="9" name="Google Shape;9;p31"/>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788" u="none" cap="none" strike="noStrike">
                <a:solidFill>
                  <a:schemeClr val="lt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lt1"/>
                </a:solidFill>
                <a:latin typeface="Gill Sans"/>
                <a:ea typeface="Gill Sans"/>
                <a:cs typeface="Gill Sans"/>
                <a:sym typeface="Gill Sans"/>
              </a:defRPr>
            </a:lvl9pPr>
          </a:lstStyle>
          <a:p/>
        </p:txBody>
      </p:sp>
      <p:sp>
        <p:nvSpPr>
          <p:cNvPr id="10" name="Google Shape;10;p31"/>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1pPr>
            <a:lvl2pPr indent="0" lvl="1"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2pPr>
            <a:lvl3pPr indent="0" lvl="2"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3pPr>
            <a:lvl4pPr indent="0" lvl="3"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4pPr>
            <a:lvl5pPr indent="0" lvl="4"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5pPr>
            <a:lvl6pPr indent="0" lvl="5"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6pPr>
            <a:lvl7pPr indent="0" lvl="6"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7pPr>
            <a:lvl8pPr indent="0" lvl="7"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8pPr>
            <a:lvl9pPr indent="0" lvl="8"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3" name="Shape 23"/>
        <p:cNvGrpSpPr/>
        <p:nvPr/>
      </p:nvGrpSpPr>
      <p:grpSpPr>
        <a:xfrm>
          <a:off x="0" y="0"/>
          <a:ext cx="0" cy="0"/>
          <a:chOff x="0" y="0"/>
          <a:chExt cx="0" cy="0"/>
        </a:xfrm>
      </p:grpSpPr>
      <p:sp>
        <p:nvSpPr>
          <p:cNvPr id="24" name="Google Shape;24;p30"/>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lvl1pPr lvl="0" marR="0" rtl="0" algn="ctr">
              <a:lnSpc>
                <a:spcPct val="90000"/>
              </a:lnSpc>
              <a:spcBef>
                <a:spcPts val="0"/>
              </a:spcBef>
              <a:spcAft>
                <a:spcPts val="0"/>
              </a:spcAft>
              <a:buClr>
                <a:srgbClr val="262626"/>
              </a:buClr>
              <a:buSzPts val="2100"/>
              <a:buFont typeface="Gill Sans"/>
              <a:buNone/>
              <a:defRPr b="0" i="0" sz="2100" u="none" cap="none" strike="noStrike">
                <a:solidFill>
                  <a:srgbClr val="262626"/>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30"/>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lvl1pPr indent="-314325" lvl="0" marL="457200" marR="0" rtl="0" algn="l">
              <a:lnSpc>
                <a:spcPct val="100000"/>
              </a:lnSpc>
              <a:spcBef>
                <a:spcPts val="750"/>
              </a:spcBef>
              <a:spcAft>
                <a:spcPts val="0"/>
              </a:spcAft>
              <a:buClr>
                <a:schemeClr val="accent2"/>
              </a:buClr>
              <a:buSzPts val="1350"/>
              <a:buFont typeface="Arial"/>
              <a:buChar char="•"/>
              <a:defRPr b="0" i="0" sz="1350" u="none" cap="none" strike="noStrike">
                <a:solidFill>
                  <a:srgbClr val="262626"/>
                </a:solidFill>
                <a:latin typeface="Gill Sans"/>
                <a:ea typeface="Gill Sans"/>
                <a:cs typeface="Gill Sans"/>
                <a:sym typeface="Gill Sans"/>
              </a:defRPr>
            </a:lvl1pPr>
            <a:lvl2pPr indent="-304800" lvl="1" marL="914400" marR="0" rtl="0" algn="l">
              <a:lnSpc>
                <a:spcPct val="100000"/>
              </a:lnSpc>
              <a:spcBef>
                <a:spcPts val="750"/>
              </a:spcBef>
              <a:spcAft>
                <a:spcPts val="0"/>
              </a:spcAft>
              <a:buClr>
                <a:schemeClr val="accent2"/>
              </a:buClr>
              <a:buSzPts val="1200"/>
              <a:buFont typeface="Arial"/>
              <a:buChar char="•"/>
              <a:defRPr b="0" i="0" sz="1200" u="none" cap="none" strike="noStrike">
                <a:solidFill>
                  <a:srgbClr val="262626"/>
                </a:solidFill>
                <a:latin typeface="Gill Sans"/>
                <a:ea typeface="Gill Sans"/>
                <a:cs typeface="Gill Sans"/>
                <a:sym typeface="Gill Sans"/>
              </a:defRPr>
            </a:lvl2pPr>
            <a:lvl3pPr indent="-304800" lvl="2" marL="1371600" marR="0" rtl="0" algn="l">
              <a:lnSpc>
                <a:spcPct val="100000"/>
              </a:lnSpc>
              <a:spcBef>
                <a:spcPts val="750"/>
              </a:spcBef>
              <a:spcAft>
                <a:spcPts val="0"/>
              </a:spcAft>
              <a:buClr>
                <a:schemeClr val="accent2"/>
              </a:buClr>
              <a:buSzPts val="1200"/>
              <a:buFont typeface="Arial"/>
              <a:buChar char="•"/>
              <a:defRPr b="0" i="0" sz="1200" u="none" cap="none" strike="noStrike">
                <a:solidFill>
                  <a:srgbClr val="262626"/>
                </a:solidFill>
                <a:latin typeface="Gill Sans"/>
                <a:ea typeface="Gill Sans"/>
                <a:cs typeface="Gill Sans"/>
                <a:sym typeface="Gill Sans"/>
              </a:defRPr>
            </a:lvl3pPr>
            <a:lvl4pPr indent="-304800" lvl="3" marL="1828800" marR="0" rtl="0" algn="l">
              <a:lnSpc>
                <a:spcPct val="100000"/>
              </a:lnSpc>
              <a:spcBef>
                <a:spcPts val="750"/>
              </a:spcBef>
              <a:spcAft>
                <a:spcPts val="0"/>
              </a:spcAft>
              <a:buClr>
                <a:schemeClr val="accent2"/>
              </a:buClr>
              <a:buSzPts val="1200"/>
              <a:buFont typeface="Arial"/>
              <a:buChar char="•"/>
              <a:defRPr b="0" i="0" sz="1200" u="none" cap="none" strike="noStrike">
                <a:solidFill>
                  <a:srgbClr val="262626"/>
                </a:solidFill>
                <a:latin typeface="Gill Sans"/>
                <a:ea typeface="Gill Sans"/>
                <a:cs typeface="Gill Sans"/>
                <a:sym typeface="Gill Sans"/>
              </a:defRPr>
            </a:lvl4pPr>
            <a:lvl5pPr indent="-304800" lvl="4" marL="2286000" marR="0" rtl="0" algn="l">
              <a:lnSpc>
                <a:spcPct val="100000"/>
              </a:lnSpc>
              <a:spcBef>
                <a:spcPts val="750"/>
              </a:spcBef>
              <a:spcAft>
                <a:spcPts val="0"/>
              </a:spcAft>
              <a:buClr>
                <a:schemeClr val="accent2"/>
              </a:buClr>
              <a:buSzPts val="1200"/>
              <a:buFont typeface="Arial"/>
              <a:buChar char="•"/>
              <a:defRPr b="0" i="0" sz="1200" u="none" cap="none" strike="noStrike">
                <a:solidFill>
                  <a:srgbClr val="262626"/>
                </a:solidFill>
                <a:latin typeface="Gill Sans"/>
                <a:ea typeface="Gill Sans"/>
                <a:cs typeface="Gill Sans"/>
                <a:sym typeface="Gill Sans"/>
              </a:defRPr>
            </a:lvl5pPr>
            <a:lvl6pPr indent="-304800" lvl="5" marL="2743200" marR="0" rtl="0" algn="l">
              <a:lnSpc>
                <a:spcPct val="100000"/>
              </a:lnSpc>
              <a:spcBef>
                <a:spcPts val="750"/>
              </a:spcBef>
              <a:spcAft>
                <a:spcPts val="0"/>
              </a:spcAft>
              <a:buClr>
                <a:schemeClr val="accent2"/>
              </a:buClr>
              <a:buSzPts val="1200"/>
              <a:buFont typeface="Arial"/>
              <a:buChar char="•"/>
              <a:defRPr b="0" i="0" sz="1200" u="none" cap="none" strike="noStrike">
                <a:solidFill>
                  <a:schemeClr val="dk1"/>
                </a:solidFill>
                <a:latin typeface="Gill Sans"/>
                <a:ea typeface="Gill Sans"/>
                <a:cs typeface="Gill Sans"/>
                <a:sym typeface="Gill Sans"/>
              </a:defRPr>
            </a:lvl6pPr>
            <a:lvl7pPr indent="-304800" lvl="6" marL="3200400" marR="0" rtl="0" algn="l">
              <a:lnSpc>
                <a:spcPct val="100000"/>
              </a:lnSpc>
              <a:spcBef>
                <a:spcPts val="750"/>
              </a:spcBef>
              <a:spcAft>
                <a:spcPts val="0"/>
              </a:spcAft>
              <a:buClr>
                <a:schemeClr val="accent2"/>
              </a:buClr>
              <a:buSzPts val="1200"/>
              <a:buFont typeface="Arial"/>
              <a:buChar char="•"/>
              <a:defRPr b="0" i="0" sz="1200" u="none" cap="none" strike="noStrike">
                <a:solidFill>
                  <a:schemeClr val="dk1"/>
                </a:solidFill>
                <a:latin typeface="Gill Sans"/>
                <a:ea typeface="Gill Sans"/>
                <a:cs typeface="Gill Sans"/>
                <a:sym typeface="Gill Sans"/>
              </a:defRPr>
            </a:lvl7pPr>
            <a:lvl8pPr indent="-304800" lvl="7" marL="3657600" marR="0" rtl="0" algn="l">
              <a:lnSpc>
                <a:spcPct val="100000"/>
              </a:lnSpc>
              <a:spcBef>
                <a:spcPts val="750"/>
              </a:spcBef>
              <a:spcAft>
                <a:spcPts val="0"/>
              </a:spcAft>
              <a:buClr>
                <a:schemeClr val="accent2"/>
              </a:buClr>
              <a:buSzPts val="1200"/>
              <a:buFont typeface="Arial"/>
              <a:buChar char="•"/>
              <a:defRPr b="0" i="0" sz="1200" u="none" cap="none" strike="noStrike">
                <a:solidFill>
                  <a:schemeClr val="dk1"/>
                </a:solidFill>
                <a:latin typeface="Gill Sans"/>
                <a:ea typeface="Gill Sans"/>
                <a:cs typeface="Gill Sans"/>
                <a:sym typeface="Gill Sans"/>
              </a:defRPr>
            </a:lvl8pPr>
            <a:lvl9pPr indent="-304800" lvl="8" marL="4114800" marR="0" rtl="0" algn="l">
              <a:lnSpc>
                <a:spcPct val="100000"/>
              </a:lnSpc>
              <a:spcBef>
                <a:spcPts val="750"/>
              </a:spcBef>
              <a:spcAft>
                <a:spcPts val="0"/>
              </a:spcAft>
              <a:buClr>
                <a:schemeClr val="accent2"/>
              </a:buClr>
              <a:buSzPts val="1200"/>
              <a:buFont typeface="Arial"/>
              <a:buChar char="•"/>
              <a:defRPr b="0" i="0" sz="1200" u="none" cap="none" strike="noStrike">
                <a:solidFill>
                  <a:schemeClr val="dk1"/>
                </a:solidFill>
                <a:latin typeface="Gill Sans"/>
                <a:ea typeface="Gill Sans"/>
                <a:cs typeface="Gill Sans"/>
                <a:sym typeface="Gill Sans"/>
              </a:defRPr>
            </a:lvl9pPr>
          </a:lstStyle>
          <a:p/>
        </p:txBody>
      </p:sp>
      <p:sp>
        <p:nvSpPr>
          <p:cNvPr id="26" name="Google Shape;26;p30"/>
          <p:cNvSpPr txBox="1"/>
          <p:nvPr>
            <p:ph idx="10" type="dt"/>
          </p:nvPr>
        </p:nvSpPr>
        <p:spPr>
          <a:xfrm>
            <a:off x="5866072" y="4679112"/>
            <a:ext cx="2065310" cy="242976"/>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788" u="none" cap="none" strike="noStrike">
                <a:solidFill>
                  <a:schemeClr val="dk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27" name="Google Shape;27;p30"/>
          <p:cNvSpPr txBox="1"/>
          <p:nvPr>
            <p:ph idx="11" type="ftr"/>
          </p:nvPr>
        </p:nvSpPr>
        <p:spPr>
          <a:xfrm>
            <a:off x="1200150" y="4677156"/>
            <a:ext cx="4425892" cy="24003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788" u="none" cap="none" strike="noStrike">
                <a:solidFill>
                  <a:schemeClr val="dk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28" name="Google Shape;28;p30"/>
          <p:cNvSpPr/>
          <p:nvPr>
            <p:ph idx="12" type="sldNum"/>
          </p:nvPr>
        </p:nvSpPr>
        <p:spPr>
          <a:xfrm>
            <a:off x="8069192" y="4663440"/>
            <a:ext cx="274320" cy="274320"/>
          </a:xfrm>
          <a:prstGeom prst="ellipse">
            <a:avLst/>
          </a:prstGeom>
          <a:solidFill>
            <a:srgbClr val="1D1D1D">
              <a:alpha val="69803"/>
            </a:srgbClr>
          </a:solidFill>
          <a:ln>
            <a:noFill/>
          </a:ln>
        </p:spPr>
        <p:txBody>
          <a:bodyPr anchorCtr="0" anchor="ctr" bIns="45700" lIns="18275" spcFirstLastPara="1" rIns="18275" wrap="square" tIns="45700">
            <a:noAutofit/>
          </a:bodyPr>
          <a:lstStyle>
            <a:lvl1pPr indent="0" lvl="0"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1pPr>
            <a:lvl2pPr indent="0" lvl="1"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2pPr>
            <a:lvl3pPr indent="0" lvl="2"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3pPr>
            <a:lvl4pPr indent="0" lvl="3"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4pPr>
            <a:lvl5pPr indent="0" lvl="4"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5pPr>
            <a:lvl6pPr indent="0" lvl="5"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6pPr>
            <a:lvl7pPr indent="0" lvl="6"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7pPr>
            <a:lvl8pPr indent="0" lvl="7"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8pPr>
            <a:lvl9pPr indent="0" lvl="8" marL="0" marR="0" rtl="0" algn="r">
              <a:spcBef>
                <a:spcPts val="0"/>
              </a:spcBef>
              <a:spcAft>
                <a:spcPts val="0"/>
              </a:spcAft>
              <a:buClr>
                <a:srgbClr val="FFFFFF"/>
              </a:buClr>
              <a:buSzPts val="825"/>
              <a:buFont typeface="Gill Sans"/>
              <a:buNone/>
              <a:defRPr b="0" i="0" sz="825" u="none" cap="none" strike="noStrike">
                <a:solidFill>
                  <a:srgbClr val="FFFFF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www.biblegateway.com/passage/?search=Matthew+5%3A37&amp;version=ESV#fen-ESV-23272a" TargetMode="External"/><Relationship Id="rId4" Type="http://schemas.openxmlformats.org/officeDocument/2006/relationships/hyperlink" Target="https://www.blueletterbible.org/esv/col/4/6/s_1111006" TargetMode="External"/><Relationship Id="rId5" Type="http://schemas.openxmlformats.org/officeDocument/2006/relationships/hyperlink" Target="https://www.blueletterbible.org/esv/col/3/9/s_1110009"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jpg"/><Relationship Id="rId4" Type="http://schemas.openxmlformats.org/officeDocument/2006/relationships/hyperlink" Target="https://unsplash.com/@bradneathery?utm_source=unsplash&amp;utm_medium=referral&amp;utm_content=creditCopyText" TargetMode="External"/><Relationship Id="rId5" Type="http://schemas.openxmlformats.org/officeDocument/2006/relationships/hyperlink" Target="https://unsplash.com/s/photos/time?utm_source=unsplash&amp;utm_medium=referral&amp;utm_content=creditCopyTex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jpg"/><Relationship Id="rId4" Type="http://schemas.openxmlformats.org/officeDocument/2006/relationships/hyperlink" Target="https://unsplash.com/@replicantman?utm_source=unsplash&amp;utm_medium=referral&amp;utm_content=creditCopyText" TargetMode="External"/><Relationship Id="rId5" Type="http://schemas.openxmlformats.org/officeDocument/2006/relationships/hyperlink" Target="https://unsplash.com/collections/42289922/acl-presentation-2020?utm_source=unsplash&amp;utm_medium=referral&amp;utm_content=creditCopyText"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8.png"/><Relationship Id="rId4" Type="http://schemas.openxmlformats.org/officeDocument/2006/relationships/hyperlink" Target="https://unsplash.com/@b_g?utm_source=unsplash&amp;utm_medium=referral&amp;utm_content=creditCopyText" TargetMode="External"/><Relationship Id="rId5" Type="http://schemas.openxmlformats.org/officeDocument/2006/relationships/hyperlink" Target="https://unsplash.com/s/photos/discounts?utm_source=unsplash&amp;utm_medium=referral&amp;utm_content=creditCopyTex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5.jpg"/><Relationship Id="rId4" Type="http://schemas.openxmlformats.org/officeDocument/2006/relationships/hyperlink" Target="https://unsplash.com/@stayandroam?utm_source=unsplash&amp;utm_medium=referral&amp;utm_content=creditCopyText" TargetMode="External"/><Relationship Id="rId5" Type="http://schemas.openxmlformats.org/officeDocument/2006/relationships/hyperlink" Target="https://unsplash.com/s/photos/no?utm_source=unsplash&amp;utm_medium=referral&amp;utm_content=creditCopyTex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hyperlink" Target="https://unsplash.com/@anniespratt?utm_source=unsplash&amp;utm_medium=referral&amp;utm_content=creditCopyText" TargetMode="External"/><Relationship Id="rId5" Type="http://schemas.openxmlformats.org/officeDocument/2006/relationships/hyperlink" Target="https://unsplash.com/s/photos/money?utm_source=unsplash&amp;utm_medium=referral&amp;utm_content=creditCopyTex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hyperlink" Target="https://unsplash.com/@scottwebb?utm_source=unsplash&amp;utm_medium=referral&amp;utm_content=creditCopyText" TargetMode="External"/><Relationship Id="rId5" Type="http://schemas.openxmlformats.org/officeDocument/2006/relationships/hyperlink" Target="https://unsplash.com/?utm_source=unsplash&amp;utm_medium=referral&amp;utm_content=creditCopyTex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
          <p:cNvSpPr txBox="1"/>
          <p:nvPr>
            <p:ph type="ctr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0" anchor="b" bIns="91425" lIns="91425" spcFirstLastPara="1" rIns="91425" wrap="square" tIns="91425">
            <a:noAutofit/>
          </a:bodyPr>
          <a:lstStyle/>
          <a:p>
            <a:pPr indent="0" lvl="0" marL="0" rtl="0" algn="ctr">
              <a:lnSpc>
                <a:spcPct val="90000"/>
              </a:lnSpc>
              <a:spcBef>
                <a:spcPts val="0"/>
              </a:spcBef>
              <a:spcAft>
                <a:spcPts val="0"/>
              </a:spcAft>
              <a:buClr>
                <a:srgbClr val="262626"/>
              </a:buClr>
              <a:buSzPts val="2800"/>
              <a:buFont typeface="Gill Sans"/>
              <a:buNone/>
            </a:pPr>
            <a:r>
              <a:rPr lang="en-US"/>
              <a:t>STEWARDING RELATIONSHIPS AND RESOURCES	</a:t>
            </a:r>
            <a:endParaRPr/>
          </a:p>
        </p:txBody>
      </p:sp>
      <p:sp>
        <p:nvSpPr>
          <p:cNvPr id="109" name="Google Shape;109;p1"/>
          <p:cNvSpPr txBox="1"/>
          <p:nvPr>
            <p:ph idx="1" type="subTitle"/>
          </p:nvPr>
        </p:nvSpPr>
        <p:spPr>
          <a:xfrm>
            <a:off x="2021396" y="3264408"/>
            <a:ext cx="5101209" cy="929921"/>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500"/>
              <a:buNone/>
            </a:pPr>
            <a:r>
              <a:rPr lang="en-US"/>
              <a:t>A Christian Perspective on Working with Vendors</a:t>
            </a:r>
            <a:endParaRPr/>
          </a:p>
          <a:p>
            <a:pPr indent="0" lvl="0" marL="0" rtl="0" algn="ctr">
              <a:lnSpc>
                <a:spcPct val="100000"/>
              </a:lnSpc>
              <a:spcBef>
                <a:spcPts val="0"/>
              </a:spcBef>
              <a:spcAft>
                <a:spcPts val="0"/>
              </a:spcAft>
              <a:buSzPts val="15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0"/>
          <p:cNvSpPr txBox="1"/>
          <p:nvPr>
            <p:ph type="title"/>
          </p:nvPr>
        </p:nvSpPr>
        <p:spPr>
          <a:xfrm>
            <a:off x="311700" y="445025"/>
            <a:ext cx="8520600" cy="57270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262626"/>
              </a:buClr>
              <a:buSzPts val="2800"/>
              <a:buFont typeface="Gill Sans"/>
              <a:buNone/>
            </a:pPr>
            <a:r>
              <a:t/>
            </a:r>
            <a:endParaRPr/>
          </a:p>
        </p:txBody>
      </p:sp>
      <p:sp>
        <p:nvSpPr>
          <p:cNvPr id="169" name="Google Shape;169;p1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0000"/>
              </a:lnSpc>
              <a:spcBef>
                <a:spcPts val="0"/>
              </a:spcBef>
              <a:spcAft>
                <a:spcPts val="0"/>
              </a:spcAft>
              <a:buClr>
                <a:schemeClr val="dk1"/>
              </a:buClr>
              <a:buSzPts val="1100"/>
              <a:buFont typeface="Arial"/>
              <a:buNone/>
            </a:pPr>
            <a:r>
              <a:rPr lang="en-US" sz="1350">
                <a:solidFill>
                  <a:schemeClr val="dk1"/>
                </a:solidFill>
                <a:highlight>
                  <a:srgbClr val="FFFFFF"/>
                </a:highlight>
                <a:latin typeface="Verdana"/>
                <a:ea typeface="Verdana"/>
                <a:cs typeface="Verdana"/>
                <a:sym typeface="Verdana"/>
              </a:rPr>
              <a:t>Matthew 5:37</a:t>
            </a:r>
            <a:r>
              <a:rPr lang="en-US" sz="1050">
                <a:solidFill>
                  <a:schemeClr val="dk1"/>
                </a:solidFill>
                <a:highlight>
                  <a:srgbClr val="FFFFFF"/>
                </a:highlight>
                <a:latin typeface="Verdana"/>
                <a:ea typeface="Verdana"/>
                <a:cs typeface="Verdana"/>
                <a:sym typeface="Verdana"/>
              </a:rPr>
              <a:t> English Standard Version (ESV)</a:t>
            </a:r>
            <a:endParaRPr sz="1050">
              <a:solidFill>
                <a:schemeClr val="dk1"/>
              </a:solidFill>
              <a:highlight>
                <a:srgbClr val="FFFFFF"/>
              </a:highlight>
              <a:latin typeface="Verdana"/>
              <a:ea typeface="Verdana"/>
              <a:cs typeface="Verdana"/>
              <a:sym typeface="Verdana"/>
            </a:endParaRPr>
          </a:p>
          <a:p>
            <a:pPr indent="0" lvl="0" marL="0" rtl="0" algn="l">
              <a:lnSpc>
                <a:spcPct val="150000"/>
              </a:lnSpc>
              <a:spcBef>
                <a:spcPts val="1500"/>
              </a:spcBef>
              <a:spcAft>
                <a:spcPts val="0"/>
              </a:spcAft>
              <a:buClr>
                <a:schemeClr val="dk1"/>
              </a:buClr>
              <a:buSzPts val="1100"/>
              <a:buFont typeface="Arial"/>
              <a:buNone/>
            </a:pPr>
            <a:r>
              <a:rPr b="1" lang="en-US" sz="900">
                <a:solidFill>
                  <a:schemeClr val="dk1"/>
                </a:solidFill>
                <a:highlight>
                  <a:srgbClr val="FFFFFF"/>
                </a:highlight>
              </a:rPr>
              <a:t>37 </a:t>
            </a:r>
            <a:r>
              <a:rPr lang="en-US" sz="1200">
                <a:solidFill>
                  <a:schemeClr val="dk1"/>
                </a:solidFill>
                <a:highlight>
                  <a:srgbClr val="FFFFFF"/>
                </a:highlight>
                <a:latin typeface="Verdana"/>
                <a:ea typeface="Verdana"/>
                <a:cs typeface="Verdana"/>
                <a:sym typeface="Verdana"/>
              </a:rPr>
              <a:t>Let what you say be simply ‘Yes’ or ‘No’; anything more than this comes from evil.</a:t>
            </a:r>
            <a:r>
              <a:rPr lang="en-US" sz="750">
                <a:solidFill>
                  <a:schemeClr val="dk1"/>
                </a:solidFill>
                <a:highlight>
                  <a:srgbClr val="FFFFFF"/>
                </a:highlight>
                <a:latin typeface="Verdana"/>
                <a:ea typeface="Verdana"/>
                <a:cs typeface="Verdana"/>
                <a:sym typeface="Verdana"/>
              </a:rPr>
              <a:t>[</a:t>
            </a:r>
            <a:r>
              <a:rPr lang="en-US" sz="750">
                <a:solidFill>
                  <a:srgbClr val="B34B2C"/>
                </a:solidFill>
                <a:highlight>
                  <a:srgbClr val="FFFFFF"/>
                </a:highlight>
                <a:uFill>
                  <a:noFill/>
                </a:uFill>
                <a:latin typeface="Verdana"/>
                <a:ea typeface="Verdana"/>
                <a:cs typeface="Verdana"/>
                <a:sym typeface="Verdana"/>
                <a:hlinkClick r:id="rId3">
                  <a:extLst>
                    <a:ext uri="{A12FA001-AC4F-418D-AE19-62706E023703}">
                      <ahyp:hlinkClr val="tx"/>
                    </a:ext>
                  </a:extLst>
                </a:hlinkClick>
              </a:rPr>
              <a:t>a</a:t>
            </a:r>
            <a:r>
              <a:rPr lang="en-US" sz="750">
                <a:solidFill>
                  <a:schemeClr val="dk1"/>
                </a:solidFill>
                <a:highlight>
                  <a:srgbClr val="FFFFFF"/>
                </a:highlight>
                <a:latin typeface="Verdana"/>
                <a:ea typeface="Verdana"/>
                <a:cs typeface="Verdana"/>
                <a:sym typeface="Verdana"/>
              </a:rPr>
              <a:t>]</a:t>
            </a:r>
            <a:endParaRPr sz="750">
              <a:solidFill>
                <a:schemeClr val="dk1"/>
              </a:solidFill>
              <a:highlight>
                <a:srgbClr val="FFFFFF"/>
              </a:highlight>
              <a:latin typeface="Verdana"/>
              <a:ea typeface="Verdana"/>
              <a:cs typeface="Verdana"/>
              <a:sym typeface="Verdana"/>
            </a:endParaRPr>
          </a:p>
          <a:p>
            <a:pPr indent="0" lvl="0" marL="0" rtl="0" algn="l">
              <a:lnSpc>
                <a:spcPct val="100000"/>
              </a:lnSpc>
              <a:spcBef>
                <a:spcPts val="800"/>
              </a:spcBef>
              <a:spcAft>
                <a:spcPts val="0"/>
              </a:spcAft>
              <a:buSzPts val="1800"/>
              <a:buNone/>
            </a:pPr>
            <a:r>
              <a:rPr lang="en-US" sz="1200">
                <a:solidFill>
                  <a:srgbClr val="01103A"/>
                </a:solidFill>
                <a:highlight>
                  <a:srgbClr val="F9FAFB"/>
                </a:highlight>
              </a:rPr>
              <a:t>Let your speech always be gracious, seasoned with salt, so that you may know how you ought to answer each person.</a:t>
            </a:r>
            <a:r>
              <a:rPr b="1" lang="en-US" sz="1100" u="sng">
                <a:solidFill>
                  <a:srgbClr val="9E0B0F"/>
                </a:solidFill>
                <a:highlight>
                  <a:srgbClr val="F9FAFB"/>
                </a:highlight>
                <a:hlinkClick r:id="rId4">
                  <a:extLst>
                    <a:ext uri="{A12FA001-AC4F-418D-AE19-62706E023703}">
                      <ahyp:hlinkClr val="tx"/>
                    </a:ext>
                  </a:extLst>
                </a:hlinkClick>
              </a:rPr>
              <a:t>Col 4:6</a:t>
            </a:r>
            <a:endParaRPr/>
          </a:p>
          <a:p>
            <a:pPr indent="0" lvl="0" marL="0" rtl="0" algn="l">
              <a:lnSpc>
                <a:spcPct val="100000"/>
              </a:lnSpc>
              <a:spcBef>
                <a:spcPts val="1600"/>
              </a:spcBef>
              <a:spcAft>
                <a:spcPts val="0"/>
              </a:spcAft>
              <a:buSzPts val="1800"/>
              <a:buNone/>
            </a:pPr>
            <a:r>
              <a:rPr lang="en-US" sz="1200">
                <a:solidFill>
                  <a:srgbClr val="01103A"/>
                </a:solidFill>
                <a:highlight>
                  <a:srgbClr val="F9FAFB"/>
                </a:highlight>
              </a:rPr>
              <a:t>Therefore, having put away falsehood, let each one of you speak the truth with his neighbor, for we are members one of another. EPH 4:25</a:t>
            </a:r>
            <a:endParaRPr sz="1200">
              <a:solidFill>
                <a:srgbClr val="01103A"/>
              </a:solidFill>
              <a:highlight>
                <a:srgbClr val="F9FAFB"/>
              </a:highlight>
            </a:endParaRPr>
          </a:p>
          <a:p>
            <a:pPr indent="0" lvl="0" marL="0" rtl="0" algn="l">
              <a:lnSpc>
                <a:spcPct val="100000"/>
              </a:lnSpc>
              <a:spcBef>
                <a:spcPts val="1600"/>
              </a:spcBef>
              <a:spcAft>
                <a:spcPts val="0"/>
              </a:spcAft>
              <a:buSzPts val="1800"/>
              <a:buNone/>
            </a:pPr>
            <a:r>
              <a:rPr lang="en-US" sz="1200">
                <a:solidFill>
                  <a:srgbClr val="01103A"/>
                </a:solidFill>
                <a:highlight>
                  <a:srgbClr val="F9FAFB"/>
                </a:highlight>
              </a:rPr>
              <a:t>Do not lie to one another, seeing that you have put off the old self</a:t>
            </a:r>
            <a:r>
              <a:rPr lang="en-US" sz="400">
                <a:solidFill>
                  <a:srgbClr val="8A8026"/>
                </a:solidFill>
                <a:highlight>
                  <a:srgbClr val="F9FAFB"/>
                </a:highlight>
              </a:rPr>
              <a:t>[fn]</a:t>
            </a:r>
            <a:r>
              <a:rPr lang="en-US" sz="1200">
                <a:solidFill>
                  <a:srgbClr val="01103A"/>
                </a:solidFill>
                <a:highlight>
                  <a:srgbClr val="F9FAFB"/>
                </a:highlight>
              </a:rPr>
              <a:t> with its practices </a:t>
            </a:r>
            <a:r>
              <a:rPr b="1" lang="en-US" sz="1100">
                <a:solidFill>
                  <a:srgbClr val="39547F"/>
                </a:solidFill>
                <a:highlight>
                  <a:srgbClr val="F9FAFB"/>
                </a:highlight>
                <a:uFill>
                  <a:noFill/>
                </a:uFill>
                <a:hlinkClick r:id="rId5">
                  <a:extLst>
                    <a:ext uri="{A12FA001-AC4F-418D-AE19-62706E023703}">
                      <ahyp:hlinkClr val="tx"/>
                    </a:ext>
                  </a:extLst>
                </a:hlinkClick>
              </a:rPr>
              <a:t>Col 3:9</a:t>
            </a:r>
            <a:endParaRPr b="1" sz="1100">
              <a:solidFill>
                <a:srgbClr val="39547F"/>
              </a:solidFill>
              <a:highlight>
                <a:srgbClr val="F9FAFB"/>
              </a:highlight>
            </a:endParaRPr>
          </a:p>
          <a:p>
            <a:pPr indent="0" lvl="0" marL="0" rtl="0" algn="l">
              <a:lnSpc>
                <a:spcPct val="100000"/>
              </a:lnSpc>
              <a:spcBef>
                <a:spcPts val="3200"/>
              </a:spcBef>
              <a:spcAft>
                <a:spcPts val="1600"/>
              </a:spcAft>
              <a:buSzPts val="1800"/>
              <a:buNone/>
            </a:pPr>
            <a:r>
              <a:rPr b="1" lang="en-US" sz="1100">
                <a:solidFill>
                  <a:srgbClr val="39547F"/>
                </a:solidFill>
                <a:highlight>
                  <a:srgbClr val="F9FAFB"/>
                </a:highlight>
              </a:rPr>
              <a:t>Add verses about sojourners and hospitality. </a:t>
            </a:r>
            <a:endParaRPr sz="1200">
              <a:solidFill>
                <a:srgbClr val="01103A"/>
              </a:solidFill>
              <a:highlight>
                <a:srgbClr val="F9FAFB"/>
              </a:high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1"/>
          <p:cNvSpPr txBox="1"/>
          <p:nvPr>
            <p:ph type="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p>
            <a:pPr indent="0" lvl="0" marL="0" rtl="0" algn="ctr">
              <a:lnSpc>
                <a:spcPct val="90000"/>
              </a:lnSpc>
              <a:spcBef>
                <a:spcPts val="0"/>
              </a:spcBef>
              <a:spcAft>
                <a:spcPts val="0"/>
              </a:spcAft>
              <a:buClr>
                <a:srgbClr val="262626"/>
              </a:buClr>
              <a:buSzPts val="2800"/>
              <a:buFont typeface="Gill Sans"/>
              <a:buNone/>
            </a:pPr>
            <a:r>
              <a:rPr lang="en-US"/>
              <a:t>HOSPITALITY</a:t>
            </a:r>
            <a:endParaRPr/>
          </a:p>
        </p:txBody>
      </p:sp>
      <p:sp>
        <p:nvSpPr>
          <p:cNvPr id="175" name="Google Shape;175;p11"/>
          <p:cNvSpPr txBox="1"/>
          <p:nvPr>
            <p:ph idx="1" type="body"/>
          </p:nvPr>
        </p:nvSpPr>
        <p:spPr>
          <a:xfrm>
            <a:off x="2021396" y="3264349"/>
            <a:ext cx="5101209" cy="948812"/>
          </a:xfrm>
          <a:prstGeom prst="rect">
            <a:avLst/>
          </a:prstGeom>
          <a:noFill/>
          <a:ln>
            <a:noFill/>
          </a:ln>
        </p:spPr>
        <p:txBody>
          <a:bodyPr anchorCtr="1" anchor="t" bIns="45700" lIns="91425" spcFirstLastPara="1" rIns="91425" wrap="square" tIns="45700">
            <a:normAutofit/>
          </a:bodyPr>
          <a:lstStyle/>
          <a:p>
            <a:pPr indent="0" lvl="0" marL="0" rtl="0" algn="l">
              <a:lnSpc>
                <a:spcPct val="100000"/>
              </a:lnSpc>
              <a:spcBef>
                <a:spcPts val="0"/>
              </a:spcBef>
              <a:spcAft>
                <a:spcPts val="0"/>
              </a:spcAft>
              <a:buSzPts val="1500"/>
              <a:buNone/>
            </a:pPr>
            <a:r>
              <a:rPr lang="en-US"/>
              <a:t>Do not withhold good from those to whom it is due,</a:t>
            </a:r>
            <a:br>
              <a:rPr lang="en-US"/>
            </a:br>
            <a:r>
              <a:rPr lang="en-US"/>
              <a:t>    when it is in your power to do it.</a:t>
            </a:r>
            <a:endParaRPr/>
          </a:p>
          <a:p>
            <a:pPr indent="0" lvl="0" marL="0" rtl="0" algn="l">
              <a:lnSpc>
                <a:spcPct val="100000"/>
              </a:lnSpc>
              <a:spcBef>
                <a:spcPts val="750"/>
              </a:spcBef>
              <a:spcAft>
                <a:spcPts val="0"/>
              </a:spcAft>
              <a:buSzPts val="1500"/>
              <a:buNone/>
            </a:pPr>
            <a:r>
              <a:rPr lang="en-US"/>
              <a:t>				~ Proverbs 3:27</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2"/>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BEING CONSIDERATE OF TIME</a:t>
            </a:r>
            <a:endParaRPr/>
          </a:p>
        </p:txBody>
      </p:sp>
      <p:sp>
        <p:nvSpPr>
          <p:cNvPr id="181" name="Google Shape;181;p12"/>
          <p:cNvSpPr txBox="1"/>
          <p:nvPr>
            <p:ph idx="1" type="body"/>
          </p:nvPr>
        </p:nvSpPr>
        <p:spPr>
          <a:xfrm>
            <a:off x="1091218" y="1978533"/>
            <a:ext cx="3299044" cy="2649038"/>
          </a:xfrm>
          <a:prstGeom prst="rect">
            <a:avLst/>
          </a:prstGeom>
          <a:noFill/>
          <a:ln>
            <a:noFill/>
          </a:ln>
        </p:spPr>
        <p:txBody>
          <a:bodyPr anchorCtr="0" anchor="t" bIns="91425" lIns="91425" spcFirstLastPara="1" rIns="91425" wrap="square" tIns="91425">
            <a:noAutofit/>
          </a:bodyPr>
          <a:lstStyle/>
          <a:p>
            <a:pPr indent="-171450" lvl="0" marL="171450" rtl="0" algn="l">
              <a:lnSpc>
                <a:spcPct val="100000"/>
              </a:lnSpc>
              <a:spcBef>
                <a:spcPts val="1600"/>
              </a:spcBef>
              <a:spcAft>
                <a:spcPts val="0"/>
              </a:spcAft>
              <a:buSzPts val="1300"/>
              <a:buChar char="•"/>
            </a:pPr>
            <a:r>
              <a:rPr lang="en-US"/>
              <a:t>Plan meetings in consideration of time zone differences. </a:t>
            </a:r>
            <a:endParaRPr/>
          </a:p>
          <a:p>
            <a:pPr indent="-171450" lvl="0" marL="171450" rtl="0" algn="l">
              <a:lnSpc>
                <a:spcPct val="100000"/>
              </a:lnSpc>
              <a:spcBef>
                <a:spcPts val="1600"/>
              </a:spcBef>
              <a:spcAft>
                <a:spcPts val="0"/>
              </a:spcAft>
              <a:buSzPts val="1300"/>
              <a:buChar char="•"/>
            </a:pPr>
            <a:r>
              <a:rPr lang="en-US"/>
              <a:t>If you have time to wait on an answer, let the vendor know. </a:t>
            </a:r>
            <a:endParaRPr/>
          </a:p>
          <a:p>
            <a:pPr indent="-171450" lvl="0" marL="171450" rtl="0" algn="l">
              <a:lnSpc>
                <a:spcPct val="100000"/>
              </a:lnSpc>
              <a:spcBef>
                <a:spcPts val="1600"/>
              </a:spcBef>
              <a:spcAft>
                <a:spcPts val="0"/>
              </a:spcAft>
              <a:buSzPts val="1300"/>
              <a:buChar char="•"/>
            </a:pPr>
            <a:r>
              <a:rPr lang="en-US"/>
              <a:t>Cancel or reschedule meetings as soon as you know something has changed. </a:t>
            </a:r>
            <a:endParaRPr/>
          </a:p>
          <a:p>
            <a:pPr indent="-171450" lvl="0" marL="171450" rtl="0" algn="l">
              <a:lnSpc>
                <a:spcPct val="100000"/>
              </a:lnSpc>
              <a:spcBef>
                <a:spcPts val="1600"/>
              </a:spcBef>
              <a:spcAft>
                <a:spcPts val="0"/>
              </a:spcAft>
              <a:buSzPts val="1300"/>
              <a:buChar char="•"/>
            </a:pPr>
            <a:r>
              <a:rPr lang="en-US"/>
              <a:t>Be on time to meetings, and respect the allocated time. </a:t>
            </a:r>
            <a:endParaRPr/>
          </a:p>
        </p:txBody>
      </p:sp>
      <p:pic>
        <p:nvPicPr>
          <p:cNvPr id="182" name="Google Shape;182;p12"/>
          <p:cNvPicPr preferRelativeResize="0"/>
          <p:nvPr>
            <p:ph idx="2" type="body"/>
          </p:nvPr>
        </p:nvPicPr>
        <p:blipFill rotWithShape="1">
          <a:blip r:embed="rId3">
            <a:alphaModFix/>
          </a:blip>
          <a:srcRect b="0" l="0" r="0" t="0"/>
          <a:stretch/>
        </p:blipFill>
        <p:spPr>
          <a:xfrm>
            <a:off x="4752975" y="2073038"/>
            <a:ext cx="3203575" cy="2137248"/>
          </a:xfrm>
          <a:prstGeom prst="rect">
            <a:avLst/>
          </a:prstGeom>
          <a:noFill/>
          <a:ln>
            <a:noFill/>
          </a:ln>
          <a:effectLst>
            <a:outerShdw blurRad="190500" rotWithShape="0" algn="tl">
              <a:srgbClr val="000000">
                <a:alpha val="69803"/>
              </a:srgbClr>
            </a:outerShdw>
          </a:effectLst>
        </p:spPr>
      </p:pic>
      <p:sp>
        <p:nvSpPr>
          <p:cNvPr id="183" name="Google Shape;183;p12"/>
          <p:cNvSpPr txBox="1"/>
          <p:nvPr/>
        </p:nvSpPr>
        <p:spPr>
          <a:xfrm>
            <a:off x="6643293" y="4223417"/>
            <a:ext cx="1151841" cy="1692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500" u="none" cap="none" strike="noStrike">
                <a:solidFill>
                  <a:srgbClr val="7F7F7F"/>
                </a:solidFill>
                <a:latin typeface="Gill Sans"/>
                <a:ea typeface="Gill Sans"/>
                <a:cs typeface="Gill Sans"/>
                <a:sym typeface="Gill Sans"/>
              </a:rPr>
              <a:t>Photo by </a:t>
            </a:r>
            <a:r>
              <a:rPr b="0" i="0" lang="en-US" sz="500" u="sng" cap="none" strike="noStrike">
                <a:solidFill>
                  <a:srgbClr val="7F7F7F"/>
                </a:solidFill>
                <a:latin typeface="Gill Sans"/>
                <a:ea typeface="Gill Sans"/>
                <a:cs typeface="Gill Sans"/>
                <a:sym typeface="Gill Sans"/>
                <a:hlinkClick r:id="rId4">
                  <a:extLst>
                    <a:ext uri="{A12FA001-AC4F-418D-AE19-62706E023703}">
                      <ahyp:hlinkClr val="tx"/>
                    </a:ext>
                  </a:extLst>
                </a:hlinkClick>
              </a:rPr>
              <a:t>Brad Neathery</a:t>
            </a:r>
            <a:r>
              <a:rPr b="0" i="0" lang="en-US" sz="500" u="none" cap="none" strike="noStrike">
                <a:solidFill>
                  <a:srgbClr val="7F7F7F"/>
                </a:solidFill>
                <a:latin typeface="Gill Sans"/>
                <a:ea typeface="Gill Sans"/>
                <a:cs typeface="Gill Sans"/>
                <a:sym typeface="Gill Sans"/>
              </a:rPr>
              <a:t> on </a:t>
            </a:r>
            <a:r>
              <a:rPr b="0" i="0" lang="en-US" sz="500" u="sng" cap="none" strike="noStrike">
                <a:solidFill>
                  <a:srgbClr val="7F7F7F"/>
                </a:solidFill>
                <a:latin typeface="Gill Sans"/>
                <a:ea typeface="Gill Sans"/>
                <a:cs typeface="Gill Sans"/>
                <a:sym typeface="Gill Sans"/>
                <a:hlinkClick r:id="rId5">
                  <a:extLst>
                    <a:ext uri="{A12FA001-AC4F-418D-AE19-62706E023703}">
                      <ahyp:hlinkClr val="tx"/>
                    </a:ext>
                  </a:extLst>
                </a:hlinkClick>
              </a:rPr>
              <a:t>Unsplash</a:t>
            </a:r>
            <a:endParaRPr sz="500">
              <a:solidFill>
                <a:srgbClr val="7F7F7F"/>
              </a:solidFill>
              <a:latin typeface="Gill Sans"/>
              <a:ea typeface="Gill Sans"/>
              <a:cs typeface="Gill Sans"/>
              <a:sym typeface="Gill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3"/>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INVITING MEETINGS</a:t>
            </a:r>
            <a:endParaRPr/>
          </a:p>
        </p:txBody>
      </p:sp>
      <p:sp>
        <p:nvSpPr>
          <p:cNvPr id="189" name="Google Shape;189;p13"/>
          <p:cNvSpPr txBox="1"/>
          <p:nvPr>
            <p:ph idx="1" type="body"/>
          </p:nvPr>
        </p:nvSpPr>
        <p:spPr>
          <a:xfrm>
            <a:off x="1186434" y="1978533"/>
            <a:ext cx="3203828"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Share:</a:t>
            </a:r>
            <a:endParaRPr/>
          </a:p>
          <a:p>
            <a:pPr indent="-171450" lvl="1" marL="342900" rtl="0" algn="l">
              <a:lnSpc>
                <a:spcPct val="100000"/>
              </a:lnSpc>
              <a:spcBef>
                <a:spcPts val="750"/>
              </a:spcBef>
              <a:spcAft>
                <a:spcPts val="0"/>
              </a:spcAft>
              <a:buSzPts val="1200"/>
              <a:buChar char="•"/>
            </a:pPr>
            <a:r>
              <a:rPr lang="en-US"/>
              <a:t>Campus map</a:t>
            </a:r>
            <a:endParaRPr/>
          </a:p>
          <a:p>
            <a:pPr indent="-171450" lvl="1" marL="342900" rtl="0" algn="l">
              <a:lnSpc>
                <a:spcPct val="100000"/>
              </a:lnSpc>
              <a:spcBef>
                <a:spcPts val="750"/>
              </a:spcBef>
              <a:spcAft>
                <a:spcPts val="0"/>
              </a:spcAft>
              <a:buSzPts val="1200"/>
              <a:buChar char="•"/>
            </a:pPr>
            <a:r>
              <a:rPr lang="en-US"/>
              <a:t>Location of office</a:t>
            </a:r>
            <a:endParaRPr/>
          </a:p>
          <a:p>
            <a:pPr indent="-171450" lvl="1" marL="342900" rtl="0" algn="l">
              <a:lnSpc>
                <a:spcPct val="100000"/>
              </a:lnSpc>
              <a:spcBef>
                <a:spcPts val="750"/>
              </a:spcBef>
              <a:spcAft>
                <a:spcPts val="0"/>
              </a:spcAft>
              <a:buSzPts val="1200"/>
              <a:buChar char="•"/>
            </a:pPr>
            <a:r>
              <a:rPr lang="en-US"/>
              <a:t>Meeting space and room number</a:t>
            </a:r>
            <a:endParaRPr/>
          </a:p>
          <a:p>
            <a:pPr indent="-171450" lvl="1" marL="342900" rtl="0" algn="l">
              <a:lnSpc>
                <a:spcPct val="100000"/>
              </a:lnSpc>
              <a:spcBef>
                <a:spcPts val="750"/>
              </a:spcBef>
              <a:spcAft>
                <a:spcPts val="0"/>
              </a:spcAft>
              <a:buSzPts val="1200"/>
              <a:buChar char="•"/>
            </a:pPr>
            <a:r>
              <a:rPr lang="en-US"/>
              <a:t>Technology considerations</a:t>
            </a:r>
            <a:endParaRPr/>
          </a:p>
          <a:p>
            <a:pPr indent="-171450" lvl="1" marL="342900" rtl="0" algn="l">
              <a:lnSpc>
                <a:spcPct val="100000"/>
              </a:lnSpc>
              <a:spcBef>
                <a:spcPts val="750"/>
              </a:spcBef>
              <a:spcAft>
                <a:spcPts val="0"/>
              </a:spcAft>
              <a:buSzPts val="1200"/>
              <a:buChar char="•"/>
            </a:pPr>
            <a:r>
              <a:rPr lang="en-US"/>
              <a:t>Meeting Attendee list </a:t>
            </a:r>
            <a:endParaRPr/>
          </a:p>
          <a:p>
            <a:pPr indent="-85725" lvl="0" marL="171450" rtl="0" algn="l">
              <a:lnSpc>
                <a:spcPct val="100000"/>
              </a:lnSpc>
              <a:spcBef>
                <a:spcPts val="750"/>
              </a:spcBef>
              <a:spcAft>
                <a:spcPts val="0"/>
              </a:spcAft>
              <a:buSzPts val="1350"/>
              <a:buNone/>
            </a:pPr>
            <a:r>
              <a:t/>
            </a:r>
            <a:endParaRPr/>
          </a:p>
        </p:txBody>
      </p:sp>
      <p:pic>
        <p:nvPicPr>
          <p:cNvPr id="190" name="Google Shape;190;p13"/>
          <p:cNvPicPr preferRelativeResize="0"/>
          <p:nvPr>
            <p:ph idx="2" type="body"/>
          </p:nvPr>
        </p:nvPicPr>
        <p:blipFill rotWithShape="1">
          <a:blip r:embed="rId3">
            <a:alphaModFix/>
          </a:blip>
          <a:srcRect b="0" l="0" r="0" t="0"/>
          <a:stretch/>
        </p:blipFill>
        <p:spPr>
          <a:xfrm>
            <a:off x="4277931" y="2015722"/>
            <a:ext cx="3678619" cy="1994339"/>
          </a:xfrm>
          <a:prstGeom prst="rect">
            <a:avLst/>
          </a:prstGeom>
          <a:noFill/>
          <a:ln>
            <a:noFill/>
          </a:ln>
          <a:effectLst>
            <a:outerShdw blurRad="190500" rotWithShape="0" algn="tl">
              <a:srgbClr val="000000">
                <a:alpha val="69803"/>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4"/>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GREETING OUR VENDORS</a:t>
            </a:r>
            <a:endParaRPr/>
          </a:p>
        </p:txBody>
      </p:sp>
      <p:sp>
        <p:nvSpPr>
          <p:cNvPr id="196" name="Google Shape;196;p14"/>
          <p:cNvSpPr txBox="1"/>
          <p:nvPr>
            <p:ph idx="1" type="body"/>
          </p:nvPr>
        </p:nvSpPr>
        <p:spPr>
          <a:xfrm>
            <a:off x="1186434" y="1978533"/>
            <a:ext cx="3203828"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Notify front-line staff </a:t>
            </a:r>
            <a:endParaRPr/>
          </a:p>
          <a:p>
            <a:pPr indent="-171450" lvl="0" marL="171450" rtl="0" algn="l">
              <a:lnSpc>
                <a:spcPct val="100000"/>
              </a:lnSpc>
              <a:spcBef>
                <a:spcPts val="750"/>
              </a:spcBef>
              <a:spcAft>
                <a:spcPts val="0"/>
              </a:spcAft>
              <a:buSzPts val="1300"/>
              <a:buChar char="•"/>
            </a:pPr>
            <a:r>
              <a:rPr lang="en-US"/>
              <a:t>Greet the vendor warmly, but professionally</a:t>
            </a:r>
            <a:endParaRPr/>
          </a:p>
          <a:p>
            <a:pPr indent="-171450" lvl="0" marL="171450" rtl="0" algn="l">
              <a:lnSpc>
                <a:spcPct val="100000"/>
              </a:lnSpc>
              <a:spcBef>
                <a:spcPts val="750"/>
              </a:spcBef>
              <a:spcAft>
                <a:spcPts val="0"/>
              </a:spcAft>
              <a:buSzPts val="1300"/>
              <a:buChar char="•"/>
            </a:pPr>
            <a:r>
              <a:rPr lang="en-US"/>
              <a:t>Offer a bottle of water or a cup of tea</a:t>
            </a:r>
            <a:endParaRPr/>
          </a:p>
          <a:p>
            <a:pPr indent="-171450" lvl="0" marL="171450" rtl="0" algn="l">
              <a:lnSpc>
                <a:spcPct val="100000"/>
              </a:lnSpc>
              <a:spcBef>
                <a:spcPts val="750"/>
              </a:spcBef>
              <a:spcAft>
                <a:spcPts val="0"/>
              </a:spcAft>
              <a:buSzPts val="1300"/>
              <a:buChar char="•"/>
            </a:pPr>
            <a:r>
              <a:rPr lang="en-US"/>
              <a:t>Discretely share the location of the restroom</a:t>
            </a:r>
            <a:endParaRPr/>
          </a:p>
          <a:p>
            <a:pPr indent="0" lvl="0" marL="0" rtl="0" algn="l">
              <a:lnSpc>
                <a:spcPct val="100000"/>
              </a:lnSpc>
              <a:spcBef>
                <a:spcPts val="750"/>
              </a:spcBef>
              <a:spcAft>
                <a:spcPts val="0"/>
              </a:spcAft>
              <a:buSzPts val="1350"/>
              <a:buNone/>
            </a:pPr>
            <a:r>
              <a:t/>
            </a:r>
            <a:endParaRPr/>
          </a:p>
          <a:p>
            <a:pPr indent="0" lvl="0" marL="0" rtl="0" algn="l">
              <a:lnSpc>
                <a:spcPct val="100000"/>
              </a:lnSpc>
              <a:spcBef>
                <a:spcPts val="750"/>
              </a:spcBef>
              <a:spcAft>
                <a:spcPts val="0"/>
              </a:spcAft>
              <a:buSzPts val="1350"/>
              <a:buNone/>
            </a:pPr>
            <a:r>
              <a:t/>
            </a:r>
            <a:endParaRPr/>
          </a:p>
          <a:p>
            <a:pPr indent="-85725" lvl="0" marL="171450" rtl="0" algn="l">
              <a:lnSpc>
                <a:spcPct val="100000"/>
              </a:lnSpc>
              <a:spcBef>
                <a:spcPts val="750"/>
              </a:spcBef>
              <a:spcAft>
                <a:spcPts val="0"/>
              </a:spcAft>
              <a:buSzPts val="1350"/>
              <a:buNone/>
            </a:pPr>
            <a:r>
              <a:t/>
            </a:r>
            <a:endParaRPr/>
          </a:p>
        </p:txBody>
      </p:sp>
      <p:pic>
        <p:nvPicPr>
          <p:cNvPr id="197" name="Google Shape;197;p14"/>
          <p:cNvPicPr preferRelativeResize="0"/>
          <p:nvPr>
            <p:ph idx="2" type="body"/>
          </p:nvPr>
        </p:nvPicPr>
        <p:blipFill rotWithShape="1">
          <a:blip r:embed="rId3">
            <a:alphaModFix/>
          </a:blip>
          <a:srcRect b="0" l="0" r="0" t="0"/>
          <a:stretch/>
        </p:blipFill>
        <p:spPr>
          <a:xfrm>
            <a:off x="4888717" y="1978025"/>
            <a:ext cx="2932090" cy="2327275"/>
          </a:xfrm>
          <a:prstGeom prst="rect">
            <a:avLst/>
          </a:prstGeom>
          <a:noFill/>
          <a:ln>
            <a:noFill/>
          </a:ln>
          <a:effectLst>
            <a:outerShdw blurRad="190500" rotWithShape="0" algn="tl">
              <a:srgbClr val="000000">
                <a:alpha val="69803"/>
              </a:srgbClr>
            </a:outerShdw>
          </a:effectLst>
        </p:spPr>
      </p:pic>
      <p:sp>
        <p:nvSpPr>
          <p:cNvPr id="198" name="Google Shape;198;p14"/>
          <p:cNvSpPr txBox="1"/>
          <p:nvPr/>
        </p:nvSpPr>
        <p:spPr>
          <a:xfrm>
            <a:off x="6537202" y="4374975"/>
            <a:ext cx="1232672" cy="1692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00">
                <a:solidFill>
                  <a:srgbClr val="7F7F7F"/>
                </a:solidFill>
                <a:latin typeface="Gill Sans"/>
                <a:ea typeface="Gill Sans"/>
                <a:cs typeface="Gill Sans"/>
                <a:sym typeface="Gill Sans"/>
              </a:rPr>
              <a:t>Photo by </a:t>
            </a:r>
            <a:r>
              <a:rPr lang="en-US" sz="500" u="sng">
                <a:solidFill>
                  <a:srgbClr val="7F7F7F"/>
                </a:solidFill>
                <a:latin typeface="Gill Sans"/>
                <a:ea typeface="Gill Sans"/>
                <a:cs typeface="Gill Sans"/>
                <a:sym typeface="Gill Sans"/>
                <a:hlinkClick r:id="rId4">
                  <a:extLst>
                    <a:ext uri="{A12FA001-AC4F-418D-AE19-62706E023703}">
                      <ahyp:hlinkClr val="tx"/>
                    </a:ext>
                  </a:extLst>
                </a:hlinkClick>
              </a:rPr>
              <a:t>Drew Taylor</a:t>
            </a:r>
            <a:r>
              <a:rPr lang="en-US" sz="500">
                <a:solidFill>
                  <a:srgbClr val="7F7F7F"/>
                </a:solidFill>
                <a:latin typeface="Gill Sans"/>
                <a:ea typeface="Gill Sans"/>
                <a:cs typeface="Gill Sans"/>
                <a:sym typeface="Gill Sans"/>
              </a:rPr>
              <a:t> on </a:t>
            </a:r>
            <a:r>
              <a:rPr lang="en-US" sz="500" u="sng">
                <a:solidFill>
                  <a:srgbClr val="7F7F7F"/>
                </a:solidFill>
                <a:latin typeface="Gill Sans"/>
                <a:ea typeface="Gill Sans"/>
                <a:cs typeface="Gill Sans"/>
                <a:sym typeface="Gill Sans"/>
                <a:hlinkClick r:id="rId5">
                  <a:extLst>
                    <a:ext uri="{A12FA001-AC4F-418D-AE19-62706E023703}">
                      <ahyp:hlinkClr val="tx"/>
                    </a:ext>
                  </a:extLst>
                </a:hlinkClick>
              </a:rPr>
              <a:t>Unsplash</a:t>
            </a:r>
            <a:endParaRPr sz="500">
              <a:solidFill>
                <a:srgbClr val="7F7F7F"/>
              </a:solidFill>
              <a:latin typeface="Gill Sans"/>
              <a:ea typeface="Gill Sans"/>
              <a:cs typeface="Gill Sans"/>
              <a:sym typeface="Gill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5"/>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lnSpc>
                <a:spcPct val="90000"/>
              </a:lnSpc>
              <a:spcBef>
                <a:spcPts val="0"/>
              </a:spcBef>
              <a:spcAft>
                <a:spcPts val="0"/>
              </a:spcAft>
              <a:buClr>
                <a:srgbClr val="262626"/>
              </a:buClr>
              <a:buSzPts val="2100"/>
              <a:buFont typeface="Gill Sans"/>
              <a:buNone/>
            </a:pPr>
            <a:r>
              <a:rPr lang="en-US"/>
              <a:t>MAKING THE MOST OF PHONE CALLS</a:t>
            </a:r>
            <a:endParaRPr/>
          </a:p>
        </p:txBody>
      </p:sp>
      <p:sp>
        <p:nvSpPr>
          <p:cNvPr id="204" name="Google Shape;204;p15"/>
          <p:cNvSpPr txBox="1"/>
          <p:nvPr>
            <p:ph idx="1" type="body"/>
          </p:nvPr>
        </p:nvSpPr>
        <p:spPr>
          <a:xfrm>
            <a:off x="1186434" y="1978533"/>
            <a:ext cx="3203828" cy="2326487"/>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400"/>
              <a:buNone/>
            </a:pPr>
            <a:r>
              <a:rPr i="1" lang="en-US" sz="2400"/>
              <a:t>What is going on in your library? What’s new?</a:t>
            </a:r>
            <a:endParaRPr i="1" sz="2400"/>
          </a:p>
        </p:txBody>
      </p:sp>
      <p:sp>
        <p:nvSpPr>
          <p:cNvPr id="205" name="Google Shape;205;p15"/>
          <p:cNvSpPr txBox="1"/>
          <p:nvPr>
            <p:ph idx="2" type="body"/>
          </p:nvPr>
        </p:nvSpPr>
        <p:spPr>
          <a:xfrm>
            <a:off x="4753737" y="1978533"/>
            <a:ext cx="3202685" cy="2326487"/>
          </a:xfrm>
          <a:prstGeom prst="rect">
            <a:avLst/>
          </a:prstGeom>
          <a:noFill/>
          <a:ln>
            <a:noFill/>
          </a:ln>
        </p:spPr>
        <p:txBody>
          <a:bodyPr anchorCtr="0" anchor="ctr" bIns="45700" lIns="91425" spcFirstLastPara="1" rIns="91425" wrap="square" tIns="45700">
            <a:normAutofit lnSpcReduction="10000"/>
          </a:bodyPr>
          <a:lstStyle/>
          <a:p>
            <a:pPr indent="-171450" lvl="0" marL="171450" rtl="0" algn="l">
              <a:lnSpc>
                <a:spcPct val="100000"/>
              </a:lnSpc>
              <a:spcBef>
                <a:spcPts val="0"/>
              </a:spcBef>
              <a:spcAft>
                <a:spcPts val="0"/>
              </a:spcAft>
              <a:buSzPts val="1300"/>
              <a:buChar char="•"/>
            </a:pPr>
            <a:r>
              <a:rPr lang="en-US"/>
              <a:t>Have an answer. </a:t>
            </a:r>
            <a:endParaRPr/>
          </a:p>
          <a:p>
            <a:pPr indent="-171450" lvl="0" marL="171450" rtl="0" algn="l">
              <a:lnSpc>
                <a:spcPct val="100000"/>
              </a:lnSpc>
              <a:spcBef>
                <a:spcPts val="1600"/>
              </a:spcBef>
              <a:spcAft>
                <a:spcPts val="0"/>
              </a:spcAft>
              <a:buSzPts val="1300"/>
              <a:buChar char="•"/>
            </a:pPr>
            <a:r>
              <a:rPr lang="en-US"/>
              <a:t>Share priorities. </a:t>
            </a:r>
            <a:endParaRPr/>
          </a:p>
          <a:p>
            <a:pPr indent="-171450" lvl="0" marL="171450" rtl="0" algn="l">
              <a:lnSpc>
                <a:spcPct val="100000"/>
              </a:lnSpc>
              <a:spcBef>
                <a:spcPts val="1600"/>
              </a:spcBef>
              <a:spcAft>
                <a:spcPts val="0"/>
              </a:spcAft>
              <a:buSzPts val="1300"/>
              <a:buChar char="•"/>
            </a:pPr>
            <a:r>
              <a:rPr lang="en-US"/>
              <a:t>Small talk is meaningful. </a:t>
            </a:r>
            <a:endParaRPr/>
          </a:p>
          <a:p>
            <a:pPr indent="-171450" lvl="0" marL="171450" rtl="0" algn="l">
              <a:lnSpc>
                <a:spcPct val="100000"/>
              </a:lnSpc>
              <a:spcBef>
                <a:spcPts val="1600"/>
              </a:spcBef>
              <a:spcAft>
                <a:spcPts val="0"/>
              </a:spcAft>
              <a:buSzPts val="1300"/>
              <a:buChar char="•"/>
            </a:pPr>
            <a:r>
              <a:rPr lang="en-US"/>
              <a:t>Don’t overshare.</a:t>
            </a:r>
            <a:endParaRPr/>
          </a:p>
          <a:p>
            <a:pPr indent="-85725" lvl="0" marL="171450" rtl="0" algn="l">
              <a:lnSpc>
                <a:spcPct val="100000"/>
              </a:lnSpc>
              <a:spcBef>
                <a:spcPts val="750"/>
              </a:spcBef>
              <a:spcAft>
                <a:spcPts val="0"/>
              </a:spcAft>
              <a:buSzPts val="1350"/>
              <a:buNone/>
            </a:pPr>
            <a:r>
              <a:t/>
            </a:r>
            <a:endParaRPr/>
          </a:p>
          <a:p>
            <a:pPr indent="0" lvl="0" marL="0" rtl="0" algn="l">
              <a:lnSpc>
                <a:spcPct val="100000"/>
              </a:lnSpc>
              <a:spcBef>
                <a:spcPts val="750"/>
              </a:spcBef>
              <a:spcAft>
                <a:spcPts val="0"/>
              </a:spcAft>
              <a:buSzPts val="1300"/>
              <a:buNone/>
            </a:pPr>
            <a:r>
              <a:rPr lang="en-US"/>
              <a:t>A clear picture of the library strengthens negotiations.</a:t>
            </a:r>
            <a:endParaRPr/>
          </a:p>
          <a:p>
            <a:pPr indent="-85725" lvl="0" marL="171450" rtl="0" algn="l">
              <a:lnSpc>
                <a:spcPct val="100000"/>
              </a:lnSpc>
              <a:spcBef>
                <a:spcPts val="750"/>
              </a:spcBef>
              <a:spcAft>
                <a:spcPts val="0"/>
              </a:spcAft>
              <a:buSzPts val="135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16"/>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lnSpc>
                <a:spcPct val="90000"/>
              </a:lnSpc>
              <a:spcBef>
                <a:spcPts val="0"/>
              </a:spcBef>
              <a:spcAft>
                <a:spcPts val="0"/>
              </a:spcAft>
              <a:buClr>
                <a:srgbClr val="262626"/>
              </a:buClr>
              <a:buSzPts val="2100"/>
              <a:buFont typeface="Gill Sans"/>
              <a:buNone/>
            </a:pPr>
            <a:r>
              <a:rPr lang="en-US"/>
              <a:t>UNEXPECTED CALLS FROM VENDORS	</a:t>
            </a:r>
            <a:endParaRPr/>
          </a:p>
        </p:txBody>
      </p:sp>
      <p:sp>
        <p:nvSpPr>
          <p:cNvPr id="211" name="Google Shape;211;p16"/>
          <p:cNvSpPr txBox="1"/>
          <p:nvPr>
            <p:ph idx="1" type="body"/>
          </p:nvPr>
        </p:nvSpPr>
        <p:spPr>
          <a:xfrm>
            <a:off x="1673352" y="1978534"/>
            <a:ext cx="5797296" cy="2326487"/>
          </a:xfrm>
          <a:prstGeom prst="rect">
            <a:avLst/>
          </a:prstGeom>
          <a:noFill/>
          <a:ln>
            <a:noFill/>
          </a:ln>
        </p:spPr>
        <p:txBody>
          <a:bodyPr anchorCtr="0" anchor="t" bIns="91425" lIns="91425" spcFirstLastPara="1" rIns="91425" wrap="square" tIns="91425">
            <a:noAutofit/>
          </a:bodyPr>
          <a:lstStyle/>
          <a:p>
            <a:pPr indent="-171450" lvl="0" marL="171450" rtl="0" algn="l">
              <a:lnSpc>
                <a:spcPct val="100000"/>
              </a:lnSpc>
              <a:spcBef>
                <a:spcPts val="0"/>
              </a:spcBef>
              <a:spcAft>
                <a:spcPts val="0"/>
              </a:spcAft>
              <a:buSzPts val="1300"/>
              <a:buChar char="•"/>
            </a:pPr>
            <a:r>
              <a:rPr lang="en-US"/>
              <a:t>Listen</a:t>
            </a:r>
            <a:endParaRPr/>
          </a:p>
          <a:p>
            <a:pPr indent="-171450" lvl="0" marL="171450" rtl="0" algn="l">
              <a:lnSpc>
                <a:spcPct val="100000"/>
              </a:lnSpc>
              <a:spcBef>
                <a:spcPts val="1600"/>
              </a:spcBef>
              <a:spcAft>
                <a:spcPts val="0"/>
              </a:spcAft>
              <a:buSzPts val="1300"/>
              <a:buChar char="•"/>
            </a:pPr>
            <a:r>
              <a:rPr lang="en-US"/>
              <a:t>Schedule a follow-up call</a:t>
            </a:r>
            <a:endParaRPr/>
          </a:p>
          <a:p>
            <a:pPr indent="-171450" lvl="0" marL="171450" rtl="0" algn="l">
              <a:lnSpc>
                <a:spcPct val="100000"/>
              </a:lnSpc>
              <a:spcBef>
                <a:spcPts val="1600"/>
              </a:spcBef>
              <a:spcAft>
                <a:spcPts val="0"/>
              </a:spcAft>
              <a:buSzPts val="1300"/>
              <a:buChar char="•"/>
            </a:pPr>
            <a:r>
              <a:rPr lang="en-US"/>
              <a:t>Get information</a:t>
            </a:r>
            <a:endParaRPr/>
          </a:p>
          <a:p>
            <a:pPr indent="-171450" lvl="0" marL="171450" rtl="0" algn="l">
              <a:lnSpc>
                <a:spcPct val="100000"/>
              </a:lnSpc>
              <a:spcBef>
                <a:spcPts val="1600"/>
              </a:spcBef>
              <a:spcAft>
                <a:spcPts val="0"/>
              </a:spcAft>
              <a:buSzPts val="1300"/>
              <a:buChar char="•"/>
            </a:pPr>
            <a:r>
              <a:rPr lang="en-US"/>
              <a:t>Set a deadline</a:t>
            </a:r>
            <a:endParaRPr/>
          </a:p>
          <a:p>
            <a:pPr indent="-171450" lvl="0" marL="171450" rtl="0" algn="l">
              <a:lnSpc>
                <a:spcPct val="100000"/>
              </a:lnSpc>
              <a:spcBef>
                <a:spcPts val="1600"/>
              </a:spcBef>
              <a:spcAft>
                <a:spcPts val="0"/>
              </a:spcAft>
              <a:buSzPts val="1300"/>
              <a:buChar char="•"/>
            </a:pPr>
            <a:r>
              <a:rPr lang="en-US"/>
              <a:t>Provide a firm answer</a:t>
            </a:r>
            <a:endParaRPr/>
          </a:p>
          <a:p>
            <a:pPr indent="0" lvl="0" marL="0" rtl="0" algn="l">
              <a:lnSpc>
                <a:spcPct val="100000"/>
              </a:lnSpc>
              <a:spcBef>
                <a:spcPts val="1600"/>
              </a:spcBef>
              <a:spcAft>
                <a:spcPts val="1600"/>
              </a:spcAft>
              <a:buSzPts val="1350"/>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17"/>
          <p:cNvSpPr txBox="1"/>
          <p:nvPr>
            <p:ph type="title"/>
          </p:nvPr>
        </p:nvSpPr>
        <p:spPr>
          <a:xfrm>
            <a:off x="311700" y="445025"/>
            <a:ext cx="8520600" cy="57270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262626"/>
              </a:buClr>
              <a:buSzPts val="2800"/>
              <a:buFont typeface="Gill Sans"/>
              <a:buNone/>
            </a:pPr>
            <a:r>
              <a:rPr lang="en-US"/>
              <a:t>HONESTLY DELAYING CONVERSATIONS</a:t>
            </a:r>
            <a:endParaRPr/>
          </a:p>
        </p:txBody>
      </p:sp>
      <p:sp>
        <p:nvSpPr>
          <p:cNvPr id="217" name="Google Shape;217;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171450" lvl="0" marL="171450" rtl="0" algn="l">
              <a:lnSpc>
                <a:spcPct val="100000"/>
              </a:lnSpc>
              <a:spcBef>
                <a:spcPts val="750"/>
              </a:spcBef>
              <a:spcAft>
                <a:spcPts val="0"/>
              </a:spcAft>
              <a:buSzPts val="1800"/>
              <a:buFont typeface="Arial"/>
              <a:buChar char="•"/>
            </a:pPr>
            <a:r>
              <a:rPr lang="en-US" sz="1600"/>
              <a:t>Sometimes you need more time, more information.</a:t>
            </a:r>
            <a:endParaRPr/>
          </a:p>
          <a:p>
            <a:pPr indent="-171450" lvl="1" marL="628650" rtl="0" algn="l">
              <a:lnSpc>
                <a:spcPct val="100000"/>
              </a:lnSpc>
              <a:spcBef>
                <a:spcPts val="750"/>
              </a:spcBef>
              <a:spcAft>
                <a:spcPts val="0"/>
              </a:spcAft>
              <a:buSzPts val="1400"/>
              <a:buFont typeface="Arial"/>
              <a:buChar char="•"/>
            </a:pPr>
            <a:r>
              <a:rPr lang="en-US" sz="1600"/>
              <a:t>Schedule a call-back, an online meeting, a time frame for an expected email.  </a:t>
            </a:r>
            <a:endParaRPr/>
          </a:p>
          <a:p>
            <a:pPr indent="-171450" lvl="1" marL="628650" rtl="0" algn="l">
              <a:lnSpc>
                <a:spcPct val="100000"/>
              </a:lnSpc>
              <a:spcBef>
                <a:spcPts val="750"/>
              </a:spcBef>
              <a:spcAft>
                <a:spcPts val="0"/>
              </a:spcAft>
              <a:buSzPts val="1400"/>
              <a:buFont typeface="Arial"/>
              <a:buChar char="•"/>
            </a:pPr>
            <a:r>
              <a:rPr lang="en-US" sz="1600"/>
              <a:t>If you are not ready to discuss the matter, let the vendor know another time would be better.  </a:t>
            </a:r>
            <a:endParaRPr/>
          </a:p>
          <a:p>
            <a:pPr indent="-171450" lvl="1" marL="628650" rtl="0" algn="l">
              <a:lnSpc>
                <a:spcPct val="100000"/>
              </a:lnSpc>
              <a:spcBef>
                <a:spcPts val="750"/>
              </a:spcBef>
              <a:spcAft>
                <a:spcPts val="0"/>
              </a:spcAft>
              <a:buSzPts val="1400"/>
              <a:buFont typeface="Arial"/>
              <a:buChar char="•"/>
            </a:pPr>
            <a:r>
              <a:rPr lang="en-US" sz="1600"/>
              <a:t>If appropriate, let the vendor know why you are waiting.</a:t>
            </a:r>
            <a:endParaRPr/>
          </a:p>
          <a:p>
            <a:pPr indent="-171450" lvl="1" marL="628650" rtl="0" algn="l">
              <a:lnSpc>
                <a:spcPct val="100000"/>
              </a:lnSpc>
              <a:spcBef>
                <a:spcPts val="750"/>
              </a:spcBef>
              <a:spcAft>
                <a:spcPts val="0"/>
              </a:spcAft>
              <a:buSzPts val="1400"/>
              <a:buFont typeface="Arial"/>
              <a:buChar char="•"/>
            </a:pPr>
            <a:r>
              <a:rPr lang="en-US" sz="1600"/>
              <a:t>Not all details need to be shared. </a:t>
            </a:r>
            <a:endParaRPr/>
          </a:p>
          <a:p>
            <a:pPr indent="-82550" lvl="1" marL="628650" rtl="0" algn="l">
              <a:lnSpc>
                <a:spcPct val="100000"/>
              </a:lnSpc>
              <a:spcBef>
                <a:spcPts val="750"/>
              </a:spcBef>
              <a:spcAft>
                <a:spcPts val="0"/>
              </a:spcAft>
              <a:buSzPts val="1400"/>
              <a:buFont typeface="Arial"/>
              <a:buNone/>
            </a:pPr>
            <a:r>
              <a:t/>
            </a:r>
            <a:endParaRPr/>
          </a:p>
          <a:p>
            <a:pPr indent="0" lvl="1" marL="457200" rtl="0" algn="l">
              <a:lnSpc>
                <a:spcPct val="100000"/>
              </a:lnSpc>
              <a:spcBef>
                <a:spcPts val="750"/>
              </a:spcBef>
              <a:spcAft>
                <a:spcPts val="0"/>
              </a:spcAft>
              <a:buSzPts val="1400"/>
              <a:buNone/>
            </a:pPr>
            <a:r>
              <a:t/>
            </a:r>
            <a:endParaRPr i="1"/>
          </a:p>
          <a:p>
            <a:pPr indent="0" lvl="1" marL="457200" rtl="0" algn="l">
              <a:lnSpc>
                <a:spcPct val="100000"/>
              </a:lnSpc>
              <a:spcBef>
                <a:spcPts val="750"/>
              </a:spcBef>
              <a:spcAft>
                <a:spcPts val="0"/>
              </a:spcAft>
              <a:buSzPts val="1400"/>
              <a:buNone/>
            </a:pPr>
            <a:r>
              <a:rPr i="1" lang="en-US" sz="1400"/>
              <a:t>Thanks for the formal quote. We have library approval and are waiting for approval from finance. We should hear back in a few days, and will keep you posted. I will give you a firm yes or no once I hear from finance. </a:t>
            </a:r>
            <a:endParaRPr i="1" sz="1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18"/>
          <p:cNvSpPr txBox="1"/>
          <p:nvPr>
            <p:ph type="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p>
            <a:pPr indent="0" lvl="0" marL="0" rtl="0" algn="ctr">
              <a:lnSpc>
                <a:spcPct val="90000"/>
              </a:lnSpc>
              <a:spcBef>
                <a:spcPts val="0"/>
              </a:spcBef>
              <a:spcAft>
                <a:spcPts val="0"/>
              </a:spcAft>
              <a:buClr>
                <a:srgbClr val="262626"/>
              </a:buClr>
              <a:buSzPts val="2800"/>
              <a:buFont typeface="Gill Sans"/>
              <a:buNone/>
            </a:pPr>
            <a:r>
              <a:rPr lang="en-US"/>
              <a:t>BE DIRECT </a:t>
            </a:r>
            <a:endParaRPr/>
          </a:p>
        </p:txBody>
      </p:sp>
      <p:sp>
        <p:nvSpPr>
          <p:cNvPr id="223" name="Google Shape;223;p18"/>
          <p:cNvSpPr txBox="1"/>
          <p:nvPr>
            <p:ph idx="1" type="body"/>
          </p:nvPr>
        </p:nvSpPr>
        <p:spPr>
          <a:xfrm>
            <a:off x="2021396" y="3264349"/>
            <a:ext cx="5101209" cy="948812"/>
          </a:xfrm>
          <a:prstGeom prst="rect">
            <a:avLst/>
          </a:prstGeom>
          <a:noFill/>
          <a:ln>
            <a:noFill/>
          </a:ln>
        </p:spPr>
        <p:txBody>
          <a:bodyPr anchorCtr="1" anchor="t" bIns="45700" lIns="91425" spcFirstLastPara="1" rIns="91425" wrap="square" tIns="45700">
            <a:normAutofit/>
          </a:bodyPr>
          <a:lstStyle/>
          <a:p>
            <a:pPr indent="0" lvl="0" marL="0" rtl="0" algn="l">
              <a:lnSpc>
                <a:spcPct val="100000"/>
              </a:lnSpc>
              <a:spcBef>
                <a:spcPts val="0"/>
              </a:spcBef>
              <a:spcAft>
                <a:spcPts val="0"/>
              </a:spcAft>
              <a:buSzPts val="15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9"/>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PRICING IS NEGOTIABLE</a:t>
            </a:r>
            <a:endParaRPr/>
          </a:p>
        </p:txBody>
      </p:sp>
      <p:sp>
        <p:nvSpPr>
          <p:cNvPr id="229" name="Google Shape;229;p19"/>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The first price offered is usually “list.”</a:t>
            </a:r>
            <a:endParaRPr/>
          </a:p>
          <a:p>
            <a:pPr indent="-171450" lvl="0" marL="171450" rtl="0" algn="l">
              <a:lnSpc>
                <a:spcPct val="100000"/>
              </a:lnSpc>
              <a:spcBef>
                <a:spcPts val="750"/>
              </a:spcBef>
              <a:spcAft>
                <a:spcPts val="0"/>
              </a:spcAft>
              <a:buSzPts val="1300"/>
              <a:buChar char="•"/>
            </a:pPr>
            <a:r>
              <a:rPr lang="en-US"/>
              <a:t>See what they will offer first, but be specific about the desired price.</a:t>
            </a:r>
            <a:endParaRPr/>
          </a:p>
          <a:p>
            <a:pPr indent="-171450" lvl="1" marL="342900" rtl="0" algn="l">
              <a:lnSpc>
                <a:spcPct val="100000"/>
              </a:lnSpc>
              <a:spcBef>
                <a:spcPts val="750"/>
              </a:spcBef>
              <a:spcAft>
                <a:spcPts val="0"/>
              </a:spcAft>
              <a:buSzPts val="1200"/>
              <a:buChar char="•"/>
            </a:pPr>
            <a:r>
              <a:rPr i="1" lang="en-US"/>
              <a:t>Can you come off the price another $500? </a:t>
            </a:r>
            <a:endParaRPr/>
          </a:p>
          <a:p>
            <a:pPr indent="-171450" lvl="1" marL="342900" rtl="0" algn="l">
              <a:lnSpc>
                <a:spcPct val="100000"/>
              </a:lnSpc>
              <a:spcBef>
                <a:spcPts val="750"/>
              </a:spcBef>
              <a:spcAft>
                <a:spcPts val="0"/>
              </a:spcAft>
              <a:buSzPts val="1200"/>
              <a:buChar char="•"/>
            </a:pPr>
            <a:r>
              <a:rPr i="1" lang="en-US"/>
              <a:t>We have budgeted $$ to meet this need for our students. Can you offer that product within the scope of our budget?</a:t>
            </a:r>
            <a:endParaRPr/>
          </a:p>
          <a:p>
            <a:pPr indent="-171450" lvl="1" marL="342900" rtl="0" algn="l">
              <a:lnSpc>
                <a:spcPct val="100000"/>
              </a:lnSpc>
              <a:spcBef>
                <a:spcPts val="750"/>
              </a:spcBef>
              <a:spcAft>
                <a:spcPts val="0"/>
              </a:spcAft>
              <a:buSzPts val="1200"/>
              <a:buChar char="•"/>
            </a:pPr>
            <a:r>
              <a:rPr i="1" lang="en-US"/>
              <a:t>We could do $3, 500 but $3, 950 is beyond our scope. </a:t>
            </a:r>
            <a:endParaRPr/>
          </a:p>
          <a:p>
            <a:pPr indent="-95250" lvl="1" marL="342900" rtl="0" algn="l">
              <a:lnSpc>
                <a:spcPct val="100000"/>
              </a:lnSpc>
              <a:spcBef>
                <a:spcPts val="750"/>
              </a:spcBef>
              <a:spcAft>
                <a:spcPts val="0"/>
              </a:spcAft>
              <a:buSzPts val="12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
          <p:cNvSpPr txBox="1"/>
          <p:nvPr>
            <p:ph type="title"/>
          </p:nvPr>
        </p:nvSpPr>
        <p:spPr>
          <a:xfrm>
            <a:off x="311700" y="445025"/>
            <a:ext cx="8520600" cy="57270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262626"/>
              </a:buClr>
              <a:buSzPts val="2800"/>
              <a:buFont typeface="Gill Sans"/>
              <a:buNone/>
            </a:pPr>
            <a:r>
              <a:rPr lang="en-US"/>
              <a:t>WHAT I PROMISED</a:t>
            </a:r>
            <a:endParaRPr/>
          </a:p>
        </p:txBody>
      </p:sp>
      <p:sp>
        <p:nvSpPr>
          <p:cNvPr id="115" name="Google Shape;115;p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600"/>
              </a:spcAft>
              <a:buSzPts val="1800"/>
              <a:buNone/>
            </a:pPr>
            <a:r>
              <a:rPr lang="en-US"/>
              <a:t>The environment in which we acquire electronic resources is drastically changed, but our mandate to meet the informational needs of our students and faculty remains. We approach vendors from a </a:t>
            </a:r>
            <a:r>
              <a:rPr b="1" lang="en-US"/>
              <a:t>point of need</a:t>
            </a:r>
            <a:r>
              <a:rPr lang="en-US"/>
              <a:t>, with strained budgets, additional institutional requirements for purchasing, and growing information needs. Negotiating the parameters of a renewal or a new acquisition requires content knowledge, interpersonal skills, time, strategy, and integrity. In this session, you will learn some </a:t>
            </a:r>
            <a:r>
              <a:rPr b="1" lang="en-US"/>
              <a:t>practical strategies</a:t>
            </a:r>
            <a:r>
              <a:rPr lang="en-US"/>
              <a:t> for obtaining both sustainable pricing, and flexible license agreements for your library through intentional stewardship of finances, and the relationship between you and the vendor. Success strategies for negotiation, ranging from the cold call to the prolonged negotiation for a needed resource, will be discussed, all within the context of Christ, and known best practices.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0"/>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PERCENT INCREASES ARE NEGOTIABLE</a:t>
            </a:r>
            <a:endParaRPr/>
          </a:p>
        </p:txBody>
      </p:sp>
      <p:sp>
        <p:nvSpPr>
          <p:cNvPr id="235" name="Google Shape;235;p20"/>
          <p:cNvSpPr txBox="1"/>
          <p:nvPr>
            <p:ph idx="1" type="body"/>
          </p:nvPr>
        </p:nvSpPr>
        <p:spPr>
          <a:xfrm>
            <a:off x="1186434" y="1978533"/>
            <a:ext cx="3203828" cy="2326487"/>
          </a:xfrm>
          <a:prstGeom prst="rect">
            <a:avLst/>
          </a:prstGeom>
          <a:noFill/>
          <a:ln>
            <a:noFill/>
          </a:ln>
        </p:spPr>
        <p:txBody>
          <a:bodyPr anchorCtr="0" anchor="t" bIns="45700" lIns="91425" spcFirstLastPara="1" rIns="91425" wrap="square" tIns="45700">
            <a:normAutofit lnSpcReduction="10000"/>
          </a:bodyPr>
          <a:lstStyle/>
          <a:p>
            <a:pPr indent="-171450" lvl="0" marL="171450" rtl="0" algn="l">
              <a:lnSpc>
                <a:spcPct val="100000"/>
              </a:lnSpc>
              <a:spcBef>
                <a:spcPts val="0"/>
              </a:spcBef>
              <a:spcAft>
                <a:spcPts val="0"/>
              </a:spcAft>
              <a:buSzPts val="1300"/>
              <a:buChar char="•"/>
            </a:pPr>
            <a:r>
              <a:rPr lang="en-US"/>
              <a:t>You do not have to take the offered 3.5% to 8% increase that is offered. </a:t>
            </a:r>
            <a:endParaRPr/>
          </a:p>
          <a:p>
            <a:pPr indent="-171450" lvl="0" marL="171450" rtl="0" algn="l">
              <a:lnSpc>
                <a:spcPct val="100000"/>
              </a:lnSpc>
              <a:spcBef>
                <a:spcPts val="750"/>
              </a:spcBef>
              <a:spcAft>
                <a:spcPts val="0"/>
              </a:spcAft>
              <a:buSzPts val="1300"/>
              <a:buChar char="•"/>
            </a:pPr>
            <a:r>
              <a:rPr lang="en-US"/>
              <a:t>Negotiate the % Increase Before:</a:t>
            </a:r>
            <a:endParaRPr/>
          </a:p>
          <a:p>
            <a:pPr indent="-171450" lvl="1" marL="342900" rtl="0" algn="l">
              <a:lnSpc>
                <a:spcPct val="100000"/>
              </a:lnSpc>
              <a:spcBef>
                <a:spcPts val="750"/>
              </a:spcBef>
              <a:spcAft>
                <a:spcPts val="0"/>
              </a:spcAft>
              <a:buSzPts val="1200"/>
              <a:buChar char="•"/>
            </a:pPr>
            <a:r>
              <a:rPr lang="en-US"/>
              <a:t>Signing the initial contract</a:t>
            </a:r>
            <a:endParaRPr/>
          </a:p>
          <a:p>
            <a:pPr indent="-171450" lvl="1" marL="342900" rtl="0" algn="l">
              <a:lnSpc>
                <a:spcPct val="100000"/>
              </a:lnSpc>
              <a:spcBef>
                <a:spcPts val="750"/>
              </a:spcBef>
              <a:spcAft>
                <a:spcPts val="0"/>
              </a:spcAft>
              <a:buSzPts val="1200"/>
              <a:buChar char="•"/>
            </a:pPr>
            <a:r>
              <a:rPr lang="en-US"/>
              <a:t>Annual Renewals</a:t>
            </a:r>
            <a:endParaRPr/>
          </a:p>
          <a:p>
            <a:pPr indent="-171450" lvl="1" marL="342900" rtl="0" algn="l">
              <a:lnSpc>
                <a:spcPct val="100000"/>
              </a:lnSpc>
              <a:spcBef>
                <a:spcPts val="750"/>
              </a:spcBef>
              <a:spcAft>
                <a:spcPts val="0"/>
              </a:spcAft>
              <a:buSzPts val="1200"/>
              <a:buChar char="•"/>
            </a:pPr>
            <a:r>
              <a:rPr lang="en-US"/>
              <a:t>Signing New License Agreement</a:t>
            </a:r>
            <a:endParaRPr/>
          </a:p>
          <a:p>
            <a:pPr indent="-95250" lvl="1" marL="342900" rtl="0" algn="l">
              <a:lnSpc>
                <a:spcPct val="100000"/>
              </a:lnSpc>
              <a:spcBef>
                <a:spcPts val="750"/>
              </a:spcBef>
              <a:spcAft>
                <a:spcPts val="0"/>
              </a:spcAft>
              <a:buSzPts val="1200"/>
              <a:buNone/>
            </a:pPr>
            <a:r>
              <a:t/>
            </a:r>
            <a:endParaRPr/>
          </a:p>
          <a:p>
            <a:pPr indent="-171450" lvl="1" marL="342900" rtl="0" algn="l">
              <a:lnSpc>
                <a:spcPct val="100000"/>
              </a:lnSpc>
              <a:spcBef>
                <a:spcPts val="750"/>
              </a:spcBef>
              <a:spcAft>
                <a:spcPts val="0"/>
              </a:spcAft>
              <a:buSzPts val="1200"/>
              <a:buChar char="•"/>
            </a:pPr>
            <a:r>
              <a:rPr lang="en-US"/>
              <a:t>Multi-year agreements can lock in pricing at reduced increases. </a:t>
            </a:r>
            <a:endParaRPr/>
          </a:p>
        </p:txBody>
      </p:sp>
      <p:pic>
        <p:nvPicPr>
          <p:cNvPr id="236" name="Google Shape;236;p20"/>
          <p:cNvPicPr preferRelativeResize="0"/>
          <p:nvPr>
            <p:ph idx="2" type="body"/>
          </p:nvPr>
        </p:nvPicPr>
        <p:blipFill rotWithShape="1">
          <a:blip r:embed="rId3">
            <a:alphaModFix/>
          </a:blip>
          <a:srcRect b="0" l="0" r="0" t="0"/>
          <a:stretch/>
        </p:blipFill>
        <p:spPr>
          <a:xfrm>
            <a:off x="4803246" y="1978025"/>
            <a:ext cx="3103033" cy="2327275"/>
          </a:xfrm>
          <a:prstGeom prst="rect">
            <a:avLst/>
          </a:prstGeom>
          <a:noFill/>
          <a:ln>
            <a:noFill/>
          </a:ln>
        </p:spPr>
      </p:pic>
      <p:sp>
        <p:nvSpPr>
          <p:cNvPr id="237" name="Google Shape;237;p20"/>
          <p:cNvSpPr txBox="1"/>
          <p:nvPr/>
        </p:nvSpPr>
        <p:spPr>
          <a:xfrm>
            <a:off x="6754969" y="4305020"/>
            <a:ext cx="1307206" cy="1692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00">
                <a:solidFill>
                  <a:srgbClr val="7F7F7F"/>
                </a:solidFill>
                <a:latin typeface="Gill Sans"/>
                <a:ea typeface="Gill Sans"/>
                <a:cs typeface="Gill Sans"/>
                <a:sym typeface="Gill Sans"/>
              </a:rPr>
              <a:t>Photo by </a:t>
            </a:r>
            <a:r>
              <a:rPr lang="en-US" sz="500" u="sng">
                <a:solidFill>
                  <a:srgbClr val="7F7F7F"/>
                </a:solidFill>
                <a:latin typeface="Gill Sans"/>
                <a:ea typeface="Gill Sans"/>
                <a:cs typeface="Gill Sans"/>
                <a:sym typeface="Gill Sans"/>
                <a:hlinkClick r:id="rId4">
                  <a:extLst>
                    <a:ext uri="{A12FA001-AC4F-418D-AE19-62706E023703}">
                      <ahyp:hlinkClr val="tx"/>
                    </a:ext>
                  </a:extLst>
                </a:hlinkClick>
              </a:rPr>
              <a:t>Benedikt Geyer</a:t>
            </a:r>
            <a:r>
              <a:rPr lang="en-US" sz="500">
                <a:solidFill>
                  <a:srgbClr val="7F7F7F"/>
                </a:solidFill>
                <a:latin typeface="Gill Sans"/>
                <a:ea typeface="Gill Sans"/>
                <a:cs typeface="Gill Sans"/>
                <a:sym typeface="Gill Sans"/>
              </a:rPr>
              <a:t> on </a:t>
            </a:r>
            <a:r>
              <a:rPr lang="en-US" sz="500" u="sng">
                <a:solidFill>
                  <a:srgbClr val="7F7F7F"/>
                </a:solidFill>
                <a:latin typeface="Gill Sans"/>
                <a:ea typeface="Gill Sans"/>
                <a:cs typeface="Gill Sans"/>
                <a:sym typeface="Gill Sans"/>
                <a:hlinkClick r:id="rId5">
                  <a:extLst>
                    <a:ext uri="{A12FA001-AC4F-418D-AE19-62706E023703}">
                      <ahyp:hlinkClr val="tx"/>
                    </a:ext>
                  </a:extLst>
                </a:hlinkClick>
              </a:rPr>
              <a:t>Unsplash</a:t>
            </a:r>
            <a:endParaRPr sz="500">
              <a:solidFill>
                <a:srgbClr val="7F7F7F"/>
              </a:solidFill>
              <a:latin typeface="Gill Sans"/>
              <a:ea typeface="Gill Sans"/>
              <a:cs typeface="Gill Sans"/>
              <a:sym typeface="Gill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1"/>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262626"/>
              </a:buClr>
              <a:buSzPts val="2100"/>
              <a:buFont typeface="Gill Sans"/>
              <a:buNone/>
            </a:pPr>
            <a:r>
              <a:rPr lang="en-US"/>
              <a:t>PRICING: ASK FOR WHAT YOU NEED</a:t>
            </a:r>
            <a:endParaRPr/>
          </a:p>
        </p:txBody>
      </p:sp>
      <p:sp>
        <p:nvSpPr>
          <p:cNvPr id="243" name="Google Shape;243;p21"/>
          <p:cNvSpPr txBox="1"/>
          <p:nvPr>
            <p:ph idx="1" type="body"/>
          </p:nvPr>
        </p:nvSpPr>
        <p:spPr>
          <a:xfrm>
            <a:off x="1186434" y="1978533"/>
            <a:ext cx="3203828" cy="2326487"/>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300"/>
              <a:buNone/>
            </a:pPr>
            <a:r>
              <a:rPr lang="en-US"/>
              <a:t>Is there anything that you can do, since I am already a customer?</a:t>
            </a:r>
            <a:endParaRPr/>
          </a:p>
          <a:p>
            <a:pPr indent="0" lvl="0" marL="0" rtl="0" algn="l">
              <a:lnSpc>
                <a:spcPct val="100000"/>
              </a:lnSpc>
              <a:spcBef>
                <a:spcPts val="1600"/>
              </a:spcBef>
              <a:spcAft>
                <a:spcPts val="1600"/>
              </a:spcAft>
              <a:buSzPts val="1300"/>
              <a:buNone/>
            </a:pPr>
            <a:r>
              <a:rPr lang="en-US"/>
              <a:t>Can we get a percentage discount since we have several products with you?</a:t>
            </a:r>
            <a:endParaRPr/>
          </a:p>
        </p:txBody>
      </p:sp>
      <p:sp>
        <p:nvSpPr>
          <p:cNvPr id="244" name="Google Shape;244;p21"/>
          <p:cNvSpPr txBox="1"/>
          <p:nvPr>
            <p:ph idx="2" type="body"/>
          </p:nvPr>
        </p:nvSpPr>
        <p:spPr>
          <a:xfrm>
            <a:off x="4753737" y="1978533"/>
            <a:ext cx="3202685" cy="2326487"/>
          </a:xfrm>
          <a:prstGeom prst="rect">
            <a:avLst/>
          </a:prstGeom>
          <a:noFill/>
          <a:ln>
            <a:noFill/>
          </a:ln>
        </p:spPr>
        <p:txBody>
          <a:bodyPr anchorCtr="0" anchor="t" bIns="45700" lIns="91425" spcFirstLastPara="1" rIns="91425" wrap="square" tIns="45700">
            <a:normAutofit/>
          </a:bodyPr>
          <a:lstStyle/>
          <a:p>
            <a:pPr indent="-85725" lvl="0" marL="171450" rtl="0" algn="l">
              <a:lnSpc>
                <a:spcPct val="100000"/>
              </a:lnSpc>
              <a:spcBef>
                <a:spcPts val="0"/>
              </a:spcBef>
              <a:spcAft>
                <a:spcPts val="0"/>
              </a:spcAft>
              <a:buSzPts val="135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2"/>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PRICING EXAMPLE</a:t>
            </a:r>
            <a:endParaRPr/>
          </a:p>
        </p:txBody>
      </p:sp>
      <p:sp>
        <p:nvSpPr>
          <p:cNvPr id="250" name="Google Shape;250;p22"/>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As we work to provide our students and faculty what they need for the coming year, we are making those decisions in the midst of uncertain times. Even as I write that sentence, I realize it's an understatement. We simply do not know what the fall looks like. The pandemic is requiring that we weigh every financial decision against the mission of the university and the forecasted enrollment for the fall. </a:t>
            </a:r>
            <a:endParaRPr/>
          </a:p>
          <a:p>
            <a:pPr indent="-171450" lvl="0" marL="171450" rtl="0" algn="l">
              <a:lnSpc>
                <a:spcPct val="100000"/>
              </a:lnSpc>
              <a:spcBef>
                <a:spcPts val="750"/>
              </a:spcBef>
              <a:spcAft>
                <a:spcPts val="0"/>
              </a:spcAft>
              <a:buSzPts val="1300"/>
              <a:buChar char="•"/>
            </a:pPr>
            <a:r>
              <a:rPr lang="en-US"/>
              <a:t>All that being said, could you provide us with flat pricing for this next year? The % increase is not sustainable for our current circumstances. </a:t>
            </a:r>
            <a:endParaRPr/>
          </a:p>
          <a:p>
            <a:pPr indent="-85725" lvl="0" marL="171450" rtl="0" algn="l">
              <a:lnSpc>
                <a:spcPct val="100000"/>
              </a:lnSpc>
              <a:spcBef>
                <a:spcPts val="750"/>
              </a:spcBef>
              <a:spcAft>
                <a:spcPts val="0"/>
              </a:spcAft>
              <a:buSzPts val="1350"/>
              <a:buNone/>
            </a:pPr>
            <a:r>
              <a:t/>
            </a:r>
            <a:endParaRPr i="1"/>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3"/>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ASSUMPTIONS AND MEANING</a:t>
            </a:r>
            <a:endParaRPr/>
          </a:p>
        </p:txBody>
      </p:sp>
      <p:sp>
        <p:nvSpPr>
          <p:cNvPr id="256" name="Google Shape;256;p23"/>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Don’t assume the worst in a situation. </a:t>
            </a:r>
            <a:endParaRPr/>
          </a:p>
          <a:p>
            <a:pPr indent="-171450" lvl="0" marL="171450" rtl="0" algn="l">
              <a:lnSpc>
                <a:spcPct val="100000"/>
              </a:lnSpc>
              <a:spcBef>
                <a:spcPts val="750"/>
              </a:spcBef>
              <a:spcAft>
                <a:spcPts val="0"/>
              </a:spcAft>
              <a:buSzPts val="1300"/>
              <a:buChar char="•"/>
            </a:pPr>
            <a:r>
              <a:rPr lang="en-US"/>
              <a:t>Don’t communicate your ire. </a:t>
            </a:r>
            <a:endParaRPr/>
          </a:p>
          <a:p>
            <a:pPr indent="-171450" lvl="0" marL="171450" rtl="0" algn="l">
              <a:lnSpc>
                <a:spcPct val="100000"/>
              </a:lnSpc>
              <a:spcBef>
                <a:spcPts val="750"/>
              </a:spcBef>
              <a:spcAft>
                <a:spcPts val="0"/>
              </a:spcAft>
              <a:buSzPts val="1300"/>
              <a:buChar char="•"/>
            </a:pPr>
            <a:r>
              <a:rPr lang="en-US"/>
              <a:t>State the facts.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4"/>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GOOD THINGS</a:t>
            </a:r>
            <a:endParaRPr/>
          </a:p>
        </p:txBody>
      </p:sp>
      <p:sp>
        <p:nvSpPr>
          <p:cNvPr id="262" name="Google Shape;262;p24"/>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Correct misunderstandings and errors</a:t>
            </a:r>
            <a:endParaRPr/>
          </a:p>
          <a:p>
            <a:pPr indent="-171450" lvl="0" marL="171450" rtl="0" algn="l">
              <a:lnSpc>
                <a:spcPct val="100000"/>
              </a:lnSpc>
              <a:spcBef>
                <a:spcPts val="750"/>
              </a:spcBef>
              <a:spcAft>
                <a:spcPts val="0"/>
              </a:spcAft>
              <a:buSzPts val="1300"/>
              <a:buChar char="•"/>
            </a:pPr>
            <a:r>
              <a:rPr lang="en-US"/>
              <a:t>Acknowledge facts</a:t>
            </a:r>
            <a:endParaRPr/>
          </a:p>
          <a:p>
            <a:pPr indent="-171450" lvl="1" marL="342900" rtl="0" algn="l">
              <a:lnSpc>
                <a:spcPct val="100000"/>
              </a:lnSpc>
              <a:spcBef>
                <a:spcPts val="750"/>
              </a:spcBef>
              <a:spcAft>
                <a:spcPts val="0"/>
              </a:spcAft>
              <a:buSzPts val="1200"/>
              <a:buChar char="•"/>
            </a:pPr>
            <a:r>
              <a:rPr i="1" lang="en-US"/>
              <a:t>Looking at the details of the renewal, clearly, the journals have been beneficial.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5"/>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NO-CAUSE EXIT CLAUSES</a:t>
            </a:r>
            <a:endParaRPr/>
          </a:p>
        </p:txBody>
      </p:sp>
      <p:sp>
        <p:nvSpPr>
          <p:cNvPr id="268" name="Google Shape;268;p25"/>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lnSpcReduction="10000"/>
          </a:bodyPr>
          <a:lstStyle/>
          <a:p>
            <a:pPr indent="-171450" lvl="0" marL="171450" rtl="0" algn="l">
              <a:lnSpc>
                <a:spcPct val="200000"/>
              </a:lnSpc>
              <a:spcBef>
                <a:spcPts val="0"/>
              </a:spcBef>
              <a:spcAft>
                <a:spcPts val="0"/>
              </a:spcAft>
              <a:buSzPts val="1300"/>
              <a:buChar char="•"/>
            </a:pPr>
            <a:r>
              <a:rPr lang="en-US"/>
              <a:t>Provide a way to cancel without having to prove financial exigency. </a:t>
            </a:r>
            <a:endParaRPr/>
          </a:p>
          <a:p>
            <a:pPr indent="-171450" lvl="0" marL="171450" rtl="0" algn="l">
              <a:lnSpc>
                <a:spcPct val="200000"/>
              </a:lnSpc>
              <a:spcBef>
                <a:spcPts val="750"/>
              </a:spcBef>
              <a:spcAft>
                <a:spcPts val="0"/>
              </a:spcAft>
              <a:buSzPts val="1300"/>
              <a:buChar char="•"/>
            </a:pPr>
            <a:r>
              <a:rPr lang="en-US"/>
              <a:t>Especially important in multi-year deals. </a:t>
            </a:r>
            <a:endParaRPr/>
          </a:p>
          <a:p>
            <a:pPr indent="0" lvl="0" marL="0" rtl="0" algn="l">
              <a:lnSpc>
                <a:spcPct val="100000"/>
              </a:lnSpc>
              <a:spcBef>
                <a:spcPts val="750"/>
              </a:spcBef>
              <a:spcAft>
                <a:spcPts val="0"/>
              </a:spcAft>
              <a:buSzPts val="1350"/>
              <a:buNone/>
            </a:pPr>
            <a:r>
              <a:t/>
            </a:r>
            <a:endParaRPr i="1"/>
          </a:p>
          <a:p>
            <a:pPr indent="0" lvl="0" marL="0" rtl="0" algn="l">
              <a:lnSpc>
                <a:spcPct val="100000"/>
              </a:lnSpc>
              <a:spcBef>
                <a:spcPts val="750"/>
              </a:spcBef>
              <a:spcAft>
                <a:spcPts val="0"/>
              </a:spcAft>
              <a:buSzPts val="1350"/>
              <a:buNone/>
            </a:pPr>
            <a:r>
              <a:t/>
            </a:r>
            <a:endParaRPr i="1"/>
          </a:p>
          <a:p>
            <a:pPr indent="0" lvl="0" marL="0" rtl="0" algn="ctr">
              <a:lnSpc>
                <a:spcPct val="100000"/>
              </a:lnSpc>
              <a:spcBef>
                <a:spcPts val="750"/>
              </a:spcBef>
              <a:spcAft>
                <a:spcPts val="0"/>
              </a:spcAft>
              <a:buSzPts val="1300"/>
              <a:buNone/>
            </a:pPr>
            <a:r>
              <a:rPr i="1" lang="en-US"/>
              <a:t>“We are asking for a no-cause exit clause that provides us a way to peaceably exit the contract if we deem it necessary. We are not likely to terminate the contract early, but it is a requested and necessary provision.”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26"/>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LICENSE NEGOTIATION EXAMPLE</a:t>
            </a:r>
            <a:endParaRPr/>
          </a:p>
        </p:txBody>
      </p:sp>
      <p:sp>
        <p:nvSpPr>
          <p:cNvPr id="274" name="Google Shape;274;p26"/>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a:bodyPr>
          <a:lstStyle/>
          <a:p>
            <a:pPr indent="-171450" lvl="0" marL="171450" rtl="0" algn="l">
              <a:lnSpc>
                <a:spcPct val="100000"/>
              </a:lnSpc>
              <a:spcBef>
                <a:spcPts val="0"/>
              </a:spcBef>
              <a:spcAft>
                <a:spcPts val="0"/>
              </a:spcAft>
              <a:buSzPts val="1300"/>
              <a:buChar char="•"/>
            </a:pPr>
            <a:r>
              <a:rPr lang="en-US"/>
              <a:t>We sent the contract to our CFO and she has some changes we need to propose to you. </a:t>
            </a:r>
            <a:endParaRPr/>
          </a:p>
          <a:p>
            <a:pPr indent="-171450" lvl="0" marL="171450" rtl="0" algn="l">
              <a:lnSpc>
                <a:spcPct val="100000"/>
              </a:lnSpc>
              <a:spcBef>
                <a:spcPts val="750"/>
              </a:spcBef>
              <a:spcAft>
                <a:spcPts val="0"/>
              </a:spcAft>
              <a:buSzPts val="1300"/>
              <a:buChar char="•"/>
            </a:pPr>
            <a:r>
              <a:rPr lang="en-US"/>
              <a:t>The university finance department wants a one-year agreement with language to cancel prior to the term expiration with 90-days notice.</a:t>
            </a:r>
            <a:endParaRPr/>
          </a:p>
          <a:p>
            <a:pPr indent="-171450" lvl="0" marL="171450" rtl="0" algn="l">
              <a:lnSpc>
                <a:spcPct val="100000"/>
              </a:lnSpc>
              <a:spcBef>
                <a:spcPts val="750"/>
              </a:spcBef>
              <a:spcAft>
                <a:spcPts val="0"/>
              </a:spcAft>
              <a:buSzPts val="1300"/>
              <a:buChar char="•"/>
            </a:pPr>
            <a:r>
              <a:rPr lang="en-US"/>
              <a:t>The finance department is requesting this language in all university contracts going forward.</a:t>
            </a:r>
            <a:endParaRPr/>
          </a:p>
          <a:p>
            <a:pPr indent="-171450" lvl="0" marL="171450" rtl="0" algn="l">
              <a:lnSpc>
                <a:spcPct val="100000"/>
              </a:lnSpc>
              <a:spcBef>
                <a:spcPts val="750"/>
              </a:spcBef>
              <a:spcAft>
                <a:spcPts val="0"/>
              </a:spcAft>
              <a:buSzPts val="1300"/>
              <a:buChar char="•"/>
            </a:pPr>
            <a:r>
              <a:rPr lang="en-US"/>
              <a:t>Looking at the language in 5.2, there is provision for the customer…</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27"/>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262626"/>
              </a:buClr>
              <a:buSzPts val="2100"/>
              <a:buFont typeface="Gill Sans"/>
              <a:buNone/>
            </a:pPr>
            <a:r>
              <a:rPr lang="en-US"/>
              <a:t>WE’VE DECIDED TO GO ANOTHER WAY </a:t>
            </a:r>
            <a:endParaRPr/>
          </a:p>
        </p:txBody>
      </p:sp>
      <p:sp>
        <p:nvSpPr>
          <p:cNvPr id="280" name="Google Shape;280;p27"/>
          <p:cNvSpPr txBox="1"/>
          <p:nvPr>
            <p:ph idx="1" type="body"/>
          </p:nvPr>
        </p:nvSpPr>
        <p:spPr>
          <a:xfrm>
            <a:off x="1673352" y="1978534"/>
            <a:ext cx="5797296" cy="2326487"/>
          </a:xfrm>
          <a:prstGeom prst="rect">
            <a:avLst/>
          </a:prstGeom>
          <a:noFill/>
          <a:ln>
            <a:noFill/>
          </a:ln>
        </p:spPr>
        <p:txBody>
          <a:bodyPr anchorCtr="0" anchor="t" bIns="91425" lIns="91425" spcFirstLastPara="1" rIns="91425" wrap="square" tIns="91425">
            <a:noAutofit/>
          </a:bodyPr>
          <a:lstStyle/>
          <a:p>
            <a:pPr indent="-171450" lvl="0" marL="171450" rtl="0" algn="l">
              <a:lnSpc>
                <a:spcPct val="100000"/>
              </a:lnSpc>
              <a:spcBef>
                <a:spcPts val="750"/>
              </a:spcBef>
              <a:spcAft>
                <a:spcPts val="0"/>
              </a:spcAft>
              <a:buSzPts val="1300"/>
              <a:buChar char="•"/>
            </a:pPr>
            <a:r>
              <a:rPr lang="en-US"/>
              <a:t>Let the vendor know as soon as you can. </a:t>
            </a:r>
            <a:endParaRPr/>
          </a:p>
          <a:p>
            <a:pPr indent="-171450" lvl="0" marL="171450" rtl="0" algn="l">
              <a:lnSpc>
                <a:spcPct val="100000"/>
              </a:lnSpc>
              <a:spcBef>
                <a:spcPts val="1600"/>
              </a:spcBef>
              <a:spcAft>
                <a:spcPts val="0"/>
              </a:spcAft>
              <a:buSzPts val="1300"/>
              <a:buChar char="•"/>
            </a:pPr>
            <a:r>
              <a:rPr lang="en-US"/>
              <a:t>Be specific about the reason. </a:t>
            </a:r>
            <a:endParaRPr/>
          </a:p>
          <a:p>
            <a:pPr indent="-171450" lvl="0" marL="171450" rtl="0" algn="l">
              <a:lnSpc>
                <a:spcPct val="100000"/>
              </a:lnSpc>
              <a:spcBef>
                <a:spcPts val="1600"/>
              </a:spcBef>
              <a:spcAft>
                <a:spcPts val="1600"/>
              </a:spcAft>
              <a:buSzPts val="1300"/>
              <a:buChar char="•"/>
            </a:pPr>
            <a:r>
              <a:rPr lang="en-US"/>
              <a:t>If you are still interested, but there isn’t any budget, invite them to call again, next year.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28"/>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262626"/>
              </a:buClr>
              <a:buSzPts val="2100"/>
              <a:buFont typeface="Gill Sans"/>
              <a:buNone/>
            </a:pPr>
            <a:r>
              <a:rPr lang="en-US"/>
              <a:t>COMMON PROBLEMS	</a:t>
            </a:r>
            <a:endParaRPr/>
          </a:p>
        </p:txBody>
      </p:sp>
      <p:sp>
        <p:nvSpPr>
          <p:cNvPr id="286" name="Google Shape;286;p28"/>
          <p:cNvSpPr txBox="1"/>
          <p:nvPr>
            <p:ph idx="1" type="body"/>
          </p:nvPr>
        </p:nvSpPr>
        <p:spPr>
          <a:xfrm>
            <a:off x="1673352" y="1978534"/>
            <a:ext cx="3539417" cy="2326487"/>
          </a:xfrm>
          <a:prstGeom prst="rect">
            <a:avLst/>
          </a:prstGeom>
          <a:noFill/>
          <a:ln>
            <a:noFill/>
          </a:ln>
        </p:spPr>
        <p:txBody>
          <a:bodyPr anchorCtr="0" anchor="t" bIns="91425" lIns="91425" spcFirstLastPara="1" rIns="91425" wrap="square" tIns="91425">
            <a:noAutofit/>
          </a:bodyPr>
          <a:lstStyle/>
          <a:p>
            <a:pPr indent="-171450" lvl="0" marL="171450" rtl="0" algn="l">
              <a:lnSpc>
                <a:spcPct val="150000"/>
              </a:lnSpc>
              <a:spcBef>
                <a:spcPts val="0"/>
              </a:spcBef>
              <a:spcAft>
                <a:spcPts val="0"/>
              </a:spcAft>
              <a:buSzPts val="1300"/>
              <a:buChar char="•"/>
            </a:pPr>
            <a:r>
              <a:rPr lang="en-US"/>
              <a:t>Aggressive direct marketing to faculty</a:t>
            </a:r>
            <a:endParaRPr/>
          </a:p>
          <a:p>
            <a:pPr indent="-171450" lvl="0" marL="171450" rtl="0" algn="l">
              <a:lnSpc>
                <a:spcPct val="150000"/>
              </a:lnSpc>
              <a:spcBef>
                <a:spcPts val="0"/>
              </a:spcBef>
              <a:spcAft>
                <a:spcPts val="0"/>
              </a:spcAft>
              <a:buSzPts val="1300"/>
              <a:buChar char="•"/>
            </a:pPr>
            <a:r>
              <a:rPr lang="en-US"/>
              <a:t>High pressure sales  </a:t>
            </a:r>
            <a:endParaRPr/>
          </a:p>
          <a:p>
            <a:pPr indent="-171450" lvl="0" marL="171450" rtl="0" algn="l">
              <a:lnSpc>
                <a:spcPct val="150000"/>
              </a:lnSpc>
              <a:spcBef>
                <a:spcPts val="0"/>
              </a:spcBef>
              <a:spcAft>
                <a:spcPts val="0"/>
              </a:spcAft>
              <a:buSzPts val="1300"/>
              <a:buChar char="•"/>
            </a:pPr>
            <a:r>
              <a:rPr lang="en-US"/>
              <a:t>Errors in contact or billing information</a:t>
            </a:r>
            <a:endParaRPr/>
          </a:p>
          <a:p>
            <a:pPr indent="-85725" lvl="0" marL="171450" rtl="0" algn="l">
              <a:lnSpc>
                <a:spcPct val="150000"/>
              </a:lnSpc>
              <a:spcBef>
                <a:spcPts val="0"/>
              </a:spcBef>
              <a:spcAft>
                <a:spcPts val="0"/>
              </a:spcAft>
              <a:buSzPts val="1350"/>
              <a:buNone/>
            </a:pPr>
            <a:r>
              <a:t/>
            </a:r>
            <a:endParaRPr/>
          </a:p>
          <a:p>
            <a:pPr indent="0" lvl="0" marL="0" rtl="0" algn="l">
              <a:lnSpc>
                <a:spcPct val="150000"/>
              </a:lnSpc>
              <a:spcBef>
                <a:spcPts val="0"/>
              </a:spcBef>
              <a:spcAft>
                <a:spcPts val="0"/>
              </a:spcAft>
              <a:buSzPts val="1300"/>
              <a:buNone/>
            </a:pPr>
            <a:r>
              <a:rPr b="1" lang="en-US"/>
              <a:t>Be unmistakable and specific in your response. </a:t>
            </a:r>
            <a:endParaRPr b="1"/>
          </a:p>
          <a:p>
            <a:pPr indent="0" lvl="0" marL="0" rtl="0" algn="l">
              <a:lnSpc>
                <a:spcPct val="100000"/>
              </a:lnSpc>
              <a:spcBef>
                <a:spcPts val="1600"/>
              </a:spcBef>
              <a:spcAft>
                <a:spcPts val="0"/>
              </a:spcAft>
              <a:buSzPts val="1350"/>
              <a:buNone/>
            </a:pPr>
            <a:r>
              <a:t/>
            </a:r>
            <a:endParaRPr/>
          </a:p>
          <a:p>
            <a:pPr indent="0" lvl="0" marL="0" rtl="0" algn="l">
              <a:lnSpc>
                <a:spcPct val="100000"/>
              </a:lnSpc>
              <a:spcBef>
                <a:spcPts val="1600"/>
              </a:spcBef>
              <a:spcAft>
                <a:spcPts val="0"/>
              </a:spcAft>
              <a:buSzPts val="1350"/>
              <a:buNone/>
            </a:pPr>
            <a:r>
              <a:t/>
            </a:r>
            <a:endParaRPr/>
          </a:p>
          <a:p>
            <a:pPr indent="0" lvl="0" marL="0" rtl="0" algn="l">
              <a:lnSpc>
                <a:spcPct val="100000"/>
              </a:lnSpc>
              <a:spcBef>
                <a:spcPts val="1600"/>
              </a:spcBef>
              <a:spcAft>
                <a:spcPts val="1600"/>
              </a:spcAft>
              <a:buSzPts val="1350"/>
              <a:buNone/>
            </a:pPr>
            <a:r>
              <a:t/>
            </a:r>
            <a:endParaRPr/>
          </a:p>
        </p:txBody>
      </p:sp>
      <p:pic>
        <p:nvPicPr>
          <p:cNvPr id="287" name="Google Shape;287;p28"/>
          <p:cNvPicPr preferRelativeResize="0"/>
          <p:nvPr>
            <p:ph idx="4294967295" type="body"/>
          </p:nvPr>
        </p:nvPicPr>
        <p:blipFill rotWithShape="1">
          <a:blip r:embed="rId3">
            <a:alphaModFix/>
          </a:blip>
          <a:srcRect b="0" l="0" r="0" t="0"/>
          <a:stretch/>
        </p:blipFill>
        <p:spPr>
          <a:xfrm>
            <a:off x="5212769" y="1988446"/>
            <a:ext cx="3203575" cy="2143125"/>
          </a:xfrm>
          <a:prstGeom prst="rect">
            <a:avLst/>
          </a:prstGeom>
          <a:noFill/>
          <a:ln>
            <a:noFill/>
          </a:ln>
          <a:effectLst>
            <a:outerShdw blurRad="190500" rotWithShape="0" algn="tl">
              <a:srgbClr val="000000">
                <a:alpha val="69803"/>
              </a:srgbClr>
            </a:outerShdw>
          </a:effectLst>
        </p:spPr>
      </p:pic>
      <p:sp>
        <p:nvSpPr>
          <p:cNvPr id="288" name="Google Shape;288;p28"/>
          <p:cNvSpPr txBox="1"/>
          <p:nvPr/>
        </p:nvSpPr>
        <p:spPr>
          <a:xfrm>
            <a:off x="6954592" y="4045225"/>
            <a:ext cx="1461752" cy="1692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500">
                <a:solidFill>
                  <a:srgbClr val="7F7F7F"/>
                </a:solidFill>
                <a:latin typeface="Gill Sans"/>
                <a:ea typeface="Gill Sans"/>
                <a:cs typeface="Gill Sans"/>
                <a:sym typeface="Gill Sans"/>
              </a:rPr>
              <a:t>Photo by </a:t>
            </a:r>
            <a:r>
              <a:rPr lang="en-US" sz="500" u="sng">
                <a:solidFill>
                  <a:srgbClr val="7F7F7F"/>
                </a:solidFill>
                <a:latin typeface="Gill Sans"/>
                <a:ea typeface="Gill Sans"/>
                <a:cs typeface="Gill Sans"/>
                <a:sym typeface="Gill Sans"/>
                <a:hlinkClick r:id="rId4">
                  <a:extLst>
                    <a:ext uri="{A12FA001-AC4F-418D-AE19-62706E023703}">
                      <ahyp:hlinkClr val="tx"/>
                    </a:ext>
                  </a:extLst>
                </a:hlinkClick>
              </a:rPr>
              <a:t>Gemma Evans</a:t>
            </a:r>
            <a:r>
              <a:rPr lang="en-US" sz="500">
                <a:solidFill>
                  <a:srgbClr val="7F7F7F"/>
                </a:solidFill>
                <a:latin typeface="Gill Sans"/>
                <a:ea typeface="Gill Sans"/>
                <a:cs typeface="Gill Sans"/>
                <a:sym typeface="Gill Sans"/>
              </a:rPr>
              <a:t> on </a:t>
            </a:r>
            <a:r>
              <a:rPr lang="en-US" sz="500" u="sng">
                <a:solidFill>
                  <a:srgbClr val="7F7F7F"/>
                </a:solidFill>
                <a:latin typeface="Gill Sans"/>
                <a:ea typeface="Gill Sans"/>
                <a:cs typeface="Gill Sans"/>
                <a:sym typeface="Gill Sans"/>
                <a:hlinkClick r:id="rId5">
                  <a:extLst>
                    <a:ext uri="{A12FA001-AC4F-418D-AE19-62706E023703}">
                      <ahyp:hlinkClr val="tx"/>
                    </a:ext>
                  </a:extLst>
                </a:hlinkClick>
              </a:rPr>
              <a:t>Unsplash</a:t>
            </a:r>
            <a:endParaRPr sz="500">
              <a:solidFill>
                <a:srgbClr val="7F7F7F"/>
              </a:solidFill>
              <a:latin typeface="Gill Sans"/>
              <a:ea typeface="Gill Sans"/>
              <a:cs typeface="Gill Sans"/>
              <a:sym typeface="Gill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3"/>
          <p:cNvSpPr txBox="1"/>
          <p:nvPr>
            <p:ph type="title"/>
          </p:nvPr>
        </p:nvSpPr>
        <p:spPr>
          <a:xfrm>
            <a:off x="311700" y="465125"/>
            <a:ext cx="8520600" cy="57270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262626"/>
              </a:buClr>
              <a:buSzPts val="2800"/>
              <a:buFont typeface="Gill Sans"/>
              <a:buNone/>
            </a:pPr>
            <a:r>
              <a:rPr lang="en-US"/>
              <a:t>OUTLINE</a:t>
            </a:r>
            <a:endParaRPr/>
          </a:p>
        </p:txBody>
      </p:sp>
      <p:sp>
        <p:nvSpPr>
          <p:cNvPr id="121" name="Google Shape;121;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AutoNum type="arabicPeriod"/>
            </a:pPr>
            <a:r>
              <a:rPr lang="en-US"/>
              <a:t>Scope and Audience - library directors, solos, erm librarians, research and instruction with another hat - this is one piece of the puzzle</a:t>
            </a:r>
            <a:endParaRPr/>
          </a:p>
          <a:p>
            <a:pPr indent="-342900" lvl="0" marL="457200" rtl="0" algn="l">
              <a:lnSpc>
                <a:spcPct val="100000"/>
              </a:lnSpc>
              <a:spcBef>
                <a:spcPts val="0"/>
              </a:spcBef>
              <a:spcAft>
                <a:spcPts val="0"/>
              </a:spcAft>
              <a:buSzPts val="1800"/>
              <a:buAutoNum type="arabicPeriod"/>
            </a:pPr>
            <a:r>
              <a:rPr lang="en-US"/>
              <a:t>Problem - negotiate well, keep costs down, be honest, collaborative and with integrity. </a:t>
            </a:r>
            <a:endParaRPr/>
          </a:p>
          <a:p>
            <a:pPr indent="-342900" lvl="1" marL="914400" rtl="0" algn="l">
              <a:lnSpc>
                <a:spcPct val="100000"/>
              </a:lnSpc>
              <a:spcBef>
                <a:spcPts val="0"/>
              </a:spcBef>
              <a:spcAft>
                <a:spcPts val="0"/>
              </a:spcAft>
              <a:buSzPts val="1800"/>
              <a:buAutoNum type="arabicPeriod"/>
            </a:pPr>
            <a:r>
              <a:rPr lang="en-US"/>
              <a:t>Not taught in library school</a:t>
            </a:r>
            <a:endParaRPr/>
          </a:p>
          <a:p>
            <a:pPr indent="-342900" lvl="0" marL="457200" rtl="0" algn="l">
              <a:lnSpc>
                <a:spcPct val="100000"/>
              </a:lnSpc>
              <a:spcBef>
                <a:spcPts val="0"/>
              </a:spcBef>
              <a:spcAft>
                <a:spcPts val="0"/>
              </a:spcAft>
              <a:buSzPts val="1800"/>
              <a:buAutoNum type="arabicPeriod"/>
            </a:pPr>
            <a:r>
              <a:rPr lang="en-US"/>
              <a:t>Christlike framework - scripture - yes be yes, scales and weights</a:t>
            </a:r>
            <a:endParaRPr/>
          </a:p>
          <a:p>
            <a:pPr indent="-342900" lvl="0" marL="457200" rtl="0" algn="l">
              <a:lnSpc>
                <a:spcPct val="100000"/>
              </a:lnSpc>
              <a:spcBef>
                <a:spcPts val="0"/>
              </a:spcBef>
              <a:spcAft>
                <a:spcPts val="0"/>
              </a:spcAft>
              <a:buSzPts val="1800"/>
              <a:buAutoNum type="arabicPeriod"/>
            </a:pPr>
            <a:r>
              <a:rPr lang="en-US"/>
              <a:t>Theoretical information from library and business literature</a:t>
            </a:r>
            <a:endParaRPr/>
          </a:p>
          <a:p>
            <a:pPr indent="-342900" lvl="0" marL="457200" rtl="0" algn="l">
              <a:lnSpc>
                <a:spcPct val="100000"/>
              </a:lnSpc>
              <a:spcBef>
                <a:spcPts val="0"/>
              </a:spcBef>
              <a:spcAft>
                <a:spcPts val="0"/>
              </a:spcAft>
              <a:buSzPts val="1800"/>
              <a:buAutoNum type="arabicPeriod"/>
            </a:pPr>
            <a:r>
              <a:rPr lang="en-US"/>
              <a:t>Relationship with vendors - honor, direct communication, </a:t>
            </a:r>
            <a:endParaRPr/>
          </a:p>
          <a:p>
            <a:pPr indent="-342900" lvl="0" marL="457200" rtl="0" algn="l">
              <a:lnSpc>
                <a:spcPct val="100000"/>
              </a:lnSpc>
              <a:spcBef>
                <a:spcPts val="0"/>
              </a:spcBef>
              <a:spcAft>
                <a:spcPts val="0"/>
              </a:spcAft>
              <a:buSzPts val="1800"/>
              <a:buAutoNum type="arabicPeriod"/>
            </a:pPr>
            <a:r>
              <a:rPr lang="en-US"/>
              <a:t>Strategies:</a:t>
            </a:r>
            <a:endParaRPr/>
          </a:p>
          <a:p>
            <a:pPr indent="-317500" lvl="1" marL="914400" rtl="0" algn="l">
              <a:lnSpc>
                <a:spcPct val="100000"/>
              </a:lnSpc>
              <a:spcBef>
                <a:spcPts val="0"/>
              </a:spcBef>
              <a:spcAft>
                <a:spcPts val="0"/>
              </a:spcAft>
              <a:buSzPts val="1400"/>
              <a:buAutoNum type="alphaLcPeriod"/>
            </a:pPr>
            <a:r>
              <a:rPr lang="en-US"/>
              <a:t>Research</a:t>
            </a:r>
            <a:endParaRPr/>
          </a:p>
          <a:p>
            <a:pPr indent="-317500" lvl="1" marL="914400" rtl="0" algn="l">
              <a:lnSpc>
                <a:spcPct val="100000"/>
              </a:lnSpc>
              <a:spcBef>
                <a:spcPts val="0"/>
              </a:spcBef>
              <a:spcAft>
                <a:spcPts val="0"/>
              </a:spcAft>
              <a:buSzPts val="1400"/>
              <a:buAutoNum type="alphaLcPeriod"/>
            </a:pPr>
            <a:r>
              <a:rPr lang="en-US"/>
              <a:t>Meeting spaces</a:t>
            </a:r>
            <a:endParaRPr/>
          </a:p>
          <a:p>
            <a:pPr indent="-317500" lvl="1" marL="914400" rtl="0" algn="l">
              <a:lnSpc>
                <a:spcPct val="100000"/>
              </a:lnSpc>
              <a:spcBef>
                <a:spcPts val="0"/>
              </a:spcBef>
              <a:spcAft>
                <a:spcPts val="0"/>
              </a:spcAft>
              <a:buSzPts val="1400"/>
              <a:buAutoNum type="alphaLcPeriod"/>
            </a:pPr>
            <a:r>
              <a:rPr lang="en-US"/>
              <a:t>Language in emails and phone conversations</a:t>
            </a:r>
            <a:endParaRPr/>
          </a:p>
          <a:p>
            <a:pPr indent="-317500" lvl="1" marL="914400" rtl="0" algn="l">
              <a:lnSpc>
                <a:spcPct val="100000"/>
              </a:lnSpc>
              <a:spcBef>
                <a:spcPts val="0"/>
              </a:spcBef>
              <a:spcAft>
                <a:spcPts val="0"/>
              </a:spcAft>
              <a:buSzPts val="1400"/>
              <a:buAutoNum type="alphaLcPeriod"/>
            </a:pPr>
            <a:r>
              <a:rPr lang="en-US"/>
              <a:t>Data from usage stats</a:t>
            </a:r>
            <a:endParaRPr/>
          </a:p>
          <a:p>
            <a:pPr indent="-317500" lvl="1" marL="914400" rtl="0" algn="l">
              <a:lnSpc>
                <a:spcPct val="100000"/>
              </a:lnSpc>
              <a:spcBef>
                <a:spcPts val="0"/>
              </a:spcBef>
              <a:spcAft>
                <a:spcPts val="0"/>
              </a:spcAft>
              <a:buSzPts val="1400"/>
              <a:buAutoNum type="alphaLcPeriod"/>
            </a:pPr>
            <a:r>
              <a:rPr lang="en-US"/>
              <a:t>Politely ask for lower pricing, lower percentage rate, additional content</a:t>
            </a:r>
            <a:endParaRPr/>
          </a:p>
          <a:p>
            <a:pPr indent="-317500" lvl="1" marL="914400" rtl="0" algn="l">
              <a:lnSpc>
                <a:spcPct val="100000"/>
              </a:lnSpc>
              <a:spcBef>
                <a:spcPts val="0"/>
              </a:spcBef>
              <a:spcAft>
                <a:spcPts val="0"/>
              </a:spcAft>
              <a:buSzPts val="1400"/>
              <a:buAutoNum type="alphaLcPeriod"/>
            </a:pPr>
            <a:r>
              <a:rPr lang="en-US"/>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4"/>
          <p:cNvSpPr txBox="1"/>
          <p:nvPr>
            <p:ph type="title"/>
          </p:nvPr>
        </p:nvSpPr>
        <p:spPr>
          <a:xfrm>
            <a:off x="613608" y="662381"/>
            <a:ext cx="3364992" cy="856123"/>
          </a:xfrm>
          <a:prstGeom prst="rect">
            <a:avLst/>
          </a:prstGeom>
          <a:solidFill>
            <a:srgbClr val="FFFFFF"/>
          </a:solidFill>
          <a:ln cap="flat" cmpd="sng" w="9525">
            <a:solidFill>
              <a:srgbClr val="404040"/>
            </a:solidFill>
            <a:prstDash val="solid"/>
            <a:round/>
            <a:headEnd len="sm" w="sm" type="none"/>
            <a:tailEnd len="sm" w="sm" type="none"/>
          </a:ln>
        </p:spPr>
        <p:txBody>
          <a:bodyPr anchorCtr="1"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1600"/>
              <a:buFont typeface="Gill Sans"/>
              <a:buNone/>
            </a:pPr>
            <a:r>
              <a:rPr lang="en-US"/>
              <a:t>WHO TALKS TO LIBRARY VENDORS?</a:t>
            </a:r>
            <a:endParaRPr/>
          </a:p>
        </p:txBody>
      </p:sp>
      <p:sp>
        <p:nvSpPr>
          <p:cNvPr id="127" name="Google Shape;127;p4"/>
          <p:cNvSpPr txBox="1"/>
          <p:nvPr>
            <p:ph idx="1" type="body"/>
          </p:nvPr>
        </p:nvSpPr>
        <p:spPr>
          <a:xfrm>
            <a:off x="5052060" y="603504"/>
            <a:ext cx="3611880" cy="3936492"/>
          </a:xfrm>
          <a:prstGeom prst="rect">
            <a:avLst/>
          </a:prstGeom>
          <a:noFill/>
          <a:ln>
            <a:noFill/>
          </a:ln>
        </p:spPr>
        <p:txBody>
          <a:bodyPr anchorCtr="0" anchor="t" bIns="45700" lIns="91425" spcFirstLastPara="1" rIns="91425" wrap="square" tIns="45700">
            <a:normAutofit/>
          </a:bodyPr>
          <a:lstStyle/>
          <a:p>
            <a:pPr indent="-171450" lvl="0" marL="171450" rtl="0" algn="l">
              <a:lnSpc>
                <a:spcPct val="200000"/>
              </a:lnSpc>
              <a:spcBef>
                <a:spcPts val="0"/>
              </a:spcBef>
              <a:spcAft>
                <a:spcPts val="0"/>
              </a:spcAft>
              <a:buSzPts val="1400"/>
              <a:buChar char="•"/>
            </a:pPr>
            <a:r>
              <a:rPr lang="en-US"/>
              <a:t>Library Deans and Directors</a:t>
            </a:r>
            <a:endParaRPr/>
          </a:p>
          <a:p>
            <a:pPr indent="-171450" lvl="0" marL="171450" rtl="0" algn="l">
              <a:lnSpc>
                <a:spcPct val="200000"/>
              </a:lnSpc>
              <a:spcBef>
                <a:spcPts val="750"/>
              </a:spcBef>
              <a:spcAft>
                <a:spcPts val="0"/>
              </a:spcAft>
              <a:buSzPts val="1400"/>
              <a:buChar char="•"/>
            </a:pPr>
            <a:r>
              <a:rPr lang="en-US"/>
              <a:t>Electronic Resources Librarians</a:t>
            </a:r>
            <a:endParaRPr/>
          </a:p>
          <a:p>
            <a:pPr indent="-171450" lvl="0" marL="171450" rtl="0" algn="l">
              <a:lnSpc>
                <a:spcPct val="200000"/>
              </a:lnSpc>
              <a:spcBef>
                <a:spcPts val="750"/>
              </a:spcBef>
              <a:spcAft>
                <a:spcPts val="0"/>
              </a:spcAft>
              <a:buSzPts val="1400"/>
              <a:buChar char="•"/>
            </a:pPr>
            <a:r>
              <a:rPr lang="en-US"/>
              <a:t>Research and Instruction Librarians</a:t>
            </a:r>
            <a:endParaRPr/>
          </a:p>
          <a:p>
            <a:pPr indent="-171450" lvl="0" marL="171450" rtl="0" algn="l">
              <a:lnSpc>
                <a:spcPct val="200000"/>
              </a:lnSpc>
              <a:spcBef>
                <a:spcPts val="750"/>
              </a:spcBef>
              <a:spcAft>
                <a:spcPts val="0"/>
              </a:spcAft>
              <a:buSzPts val="1400"/>
              <a:buChar char="•"/>
            </a:pPr>
            <a:r>
              <a:rPr lang="en-US"/>
              <a:t>Technical Services Librarians</a:t>
            </a:r>
            <a:endParaRPr/>
          </a:p>
          <a:p>
            <a:pPr indent="-171450" lvl="0" marL="171450" rtl="0" algn="l">
              <a:lnSpc>
                <a:spcPct val="200000"/>
              </a:lnSpc>
              <a:spcBef>
                <a:spcPts val="750"/>
              </a:spcBef>
              <a:spcAft>
                <a:spcPts val="0"/>
              </a:spcAft>
              <a:buSzPts val="1400"/>
              <a:buChar char="•"/>
            </a:pPr>
            <a:r>
              <a:rPr lang="en-US"/>
              <a:t>Access Services and Interlibrary Loan </a:t>
            </a:r>
            <a:endParaRPr/>
          </a:p>
          <a:p>
            <a:pPr indent="-171450" lvl="0" marL="171450" rtl="0" algn="l">
              <a:lnSpc>
                <a:spcPct val="200000"/>
              </a:lnSpc>
              <a:spcBef>
                <a:spcPts val="750"/>
              </a:spcBef>
              <a:spcAft>
                <a:spcPts val="0"/>
              </a:spcAft>
              <a:buSzPts val="1400"/>
              <a:buChar char="•"/>
            </a:pPr>
            <a:r>
              <a:rPr lang="en-US"/>
              <a:t>Archivists</a:t>
            </a:r>
            <a:endParaRPr/>
          </a:p>
          <a:p>
            <a:pPr indent="-171450" lvl="0" marL="171450" rtl="0" algn="l">
              <a:lnSpc>
                <a:spcPct val="200000"/>
              </a:lnSpc>
              <a:spcBef>
                <a:spcPts val="750"/>
              </a:spcBef>
              <a:spcAft>
                <a:spcPts val="0"/>
              </a:spcAft>
              <a:buSzPts val="1400"/>
              <a:buChar char="•"/>
            </a:pPr>
            <a:r>
              <a:rPr lang="en-US"/>
              <a:t>Digital Learning </a:t>
            </a:r>
            <a:endParaRPr/>
          </a:p>
          <a:p>
            <a:pPr indent="-80962" lvl="0" marL="171450" rtl="0" algn="l">
              <a:lnSpc>
                <a:spcPct val="100000"/>
              </a:lnSpc>
              <a:spcBef>
                <a:spcPts val="750"/>
              </a:spcBef>
              <a:spcAft>
                <a:spcPts val="0"/>
              </a:spcAft>
              <a:buSzPts val="1425"/>
              <a:buNone/>
            </a:pPr>
            <a:r>
              <a:t/>
            </a:r>
            <a:endParaRPr/>
          </a:p>
          <a:p>
            <a:pPr indent="0" lvl="0" marL="0" rtl="0" algn="l">
              <a:lnSpc>
                <a:spcPct val="100000"/>
              </a:lnSpc>
              <a:spcBef>
                <a:spcPts val="750"/>
              </a:spcBef>
              <a:spcAft>
                <a:spcPts val="0"/>
              </a:spcAft>
              <a:buSzPts val="1425"/>
              <a:buNone/>
            </a:pPr>
            <a:r>
              <a:t/>
            </a:r>
            <a:endParaRPr/>
          </a:p>
        </p:txBody>
      </p:sp>
      <p:pic>
        <p:nvPicPr>
          <p:cNvPr id="128" name="Google Shape;128;p4"/>
          <p:cNvPicPr preferRelativeResize="0"/>
          <p:nvPr/>
        </p:nvPicPr>
        <p:blipFill rotWithShape="1">
          <a:blip r:embed="rId3">
            <a:alphaModFix/>
          </a:blip>
          <a:srcRect b="0" l="0" r="0" t="0"/>
          <a:stretch/>
        </p:blipFill>
        <p:spPr>
          <a:xfrm>
            <a:off x="851831" y="2062625"/>
            <a:ext cx="2780509" cy="1853672"/>
          </a:xfrm>
          <a:prstGeom prst="rect">
            <a:avLst/>
          </a:prstGeom>
          <a:noFill/>
          <a:ln>
            <a:noFill/>
          </a:ln>
          <a:effectLst>
            <a:outerShdw blurRad="190500" rotWithShape="0" algn="tl">
              <a:srgbClr val="000000">
                <a:alpha val="69803"/>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
          <p:cNvSpPr txBox="1"/>
          <p:nvPr>
            <p:ph type="title"/>
          </p:nvPr>
        </p:nvSpPr>
        <p:spPr>
          <a:xfrm>
            <a:off x="603504" y="1682871"/>
            <a:ext cx="3364992" cy="856123"/>
          </a:xfrm>
          <a:prstGeom prst="rect">
            <a:avLst/>
          </a:prstGeom>
          <a:solidFill>
            <a:srgbClr val="FFFFFF"/>
          </a:solidFill>
          <a:ln cap="flat" cmpd="sng" w="9525">
            <a:solidFill>
              <a:srgbClr val="404040"/>
            </a:solidFill>
            <a:prstDash val="solid"/>
            <a:round/>
            <a:headEnd len="sm" w="sm" type="none"/>
            <a:tailEnd len="sm" w="sm" type="none"/>
          </a:ln>
        </p:spPr>
        <p:txBody>
          <a:bodyPr anchorCtr="1"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1600"/>
              <a:buFont typeface="Gill Sans"/>
              <a:buNone/>
            </a:pPr>
            <a:r>
              <a:rPr lang="en-US"/>
              <a:t>AS A FOLLOWER OF CHRIST,</a:t>
            </a:r>
            <a:endParaRPr/>
          </a:p>
        </p:txBody>
      </p:sp>
      <p:pic>
        <p:nvPicPr>
          <p:cNvPr id="134" name="Google Shape;134;p5"/>
          <p:cNvPicPr preferRelativeResize="0"/>
          <p:nvPr>
            <p:ph idx="1" type="body"/>
          </p:nvPr>
        </p:nvPicPr>
        <p:blipFill rotWithShape="1">
          <a:blip r:embed="rId3">
            <a:alphaModFix/>
          </a:blip>
          <a:srcRect b="0" l="0" r="0" t="0"/>
          <a:stretch/>
        </p:blipFill>
        <p:spPr>
          <a:xfrm>
            <a:off x="5051425" y="1216819"/>
            <a:ext cx="3613150" cy="2709862"/>
          </a:xfrm>
          <a:prstGeom prst="rect">
            <a:avLst/>
          </a:prstGeom>
          <a:noFill/>
          <a:ln>
            <a:noFill/>
          </a:ln>
          <a:effectLst>
            <a:outerShdw blurRad="190500" rotWithShape="0" algn="tl">
              <a:srgbClr val="000000">
                <a:alpha val="69803"/>
              </a:srgbClr>
            </a:outerShdw>
          </a:effectLst>
        </p:spPr>
      </p:pic>
      <p:sp>
        <p:nvSpPr>
          <p:cNvPr id="135" name="Google Shape;135;p5"/>
          <p:cNvSpPr txBox="1"/>
          <p:nvPr>
            <p:ph idx="2" type="body"/>
          </p:nvPr>
        </p:nvSpPr>
        <p:spPr>
          <a:xfrm>
            <a:off x="836676" y="2662439"/>
            <a:ext cx="2846070" cy="1645527"/>
          </a:xfrm>
          <a:prstGeom prst="rect">
            <a:avLst/>
          </a:prstGeom>
          <a:noFill/>
          <a:ln>
            <a:noFill/>
          </a:ln>
        </p:spPr>
        <p:txBody>
          <a:bodyPr anchorCtr="1" anchor="t" bIns="45700" lIns="91425" spcFirstLastPara="1" rIns="91425" wrap="square" tIns="45700">
            <a:normAutofit/>
          </a:bodyPr>
          <a:lstStyle/>
          <a:p>
            <a:pPr indent="0" lvl="0" marL="0" rtl="0" algn="ctr">
              <a:lnSpc>
                <a:spcPct val="100000"/>
              </a:lnSpc>
              <a:spcBef>
                <a:spcPts val="0"/>
              </a:spcBef>
              <a:spcAft>
                <a:spcPts val="0"/>
              </a:spcAft>
              <a:buSzPts val="1600"/>
              <a:buNone/>
            </a:pPr>
            <a:r>
              <a:rPr lang="en-US" sz="1600"/>
              <a:t>How do I steward the resources entrusted to me as I work to fulfill the mission of my institution, for the glory of God?</a:t>
            </a:r>
            <a:endParaRPr/>
          </a:p>
        </p:txBody>
      </p:sp>
      <p:sp>
        <p:nvSpPr>
          <p:cNvPr id="136" name="Google Shape;136;p5"/>
          <p:cNvSpPr txBox="1"/>
          <p:nvPr/>
        </p:nvSpPr>
        <p:spPr>
          <a:xfrm>
            <a:off x="7205730" y="3933569"/>
            <a:ext cx="1384478" cy="1692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500" u="none" cap="none" strike="noStrike">
                <a:solidFill>
                  <a:srgbClr val="7F7F7F"/>
                </a:solidFill>
                <a:latin typeface="Gill Sans"/>
                <a:ea typeface="Gill Sans"/>
                <a:cs typeface="Gill Sans"/>
                <a:sym typeface="Gill Sans"/>
              </a:rPr>
              <a:t>Photo by </a:t>
            </a:r>
            <a:r>
              <a:rPr b="0" i="0" lang="en-US" sz="500" u="sng" cap="none" strike="noStrike">
                <a:solidFill>
                  <a:srgbClr val="7F7F7F"/>
                </a:solidFill>
                <a:latin typeface="Gill Sans"/>
                <a:ea typeface="Gill Sans"/>
                <a:cs typeface="Gill Sans"/>
                <a:sym typeface="Gill Sans"/>
                <a:hlinkClick r:id="rId4">
                  <a:extLst>
                    <a:ext uri="{A12FA001-AC4F-418D-AE19-62706E023703}">
                      <ahyp:hlinkClr val="tx"/>
                    </a:ext>
                  </a:extLst>
                </a:hlinkClick>
              </a:rPr>
              <a:t>Annie Spratt</a:t>
            </a:r>
            <a:r>
              <a:rPr b="0" i="0" lang="en-US" sz="500" u="none" cap="none" strike="noStrike">
                <a:solidFill>
                  <a:srgbClr val="7F7F7F"/>
                </a:solidFill>
                <a:latin typeface="Gill Sans"/>
                <a:ea typeface="Gill Sans"/>
                <a:cs typeface="Gill Sans"/>
                <a:sym typeface="Gill Sans"/>
              </a:rPr>
              <a:t> on </a:t>
            </a:r>
            <a:r>
              <a:rPr b="0" i="0" lang="en-US" sz="500" u="sng" cap="none" strike="noStrike">
                <a:solidFill>
                  <a:srgbClr val="7F7F7F"/>
                </a:solidFill>
                <a:latin typeface="Gill Sans"/>
                <a:ea typeface="Gill Sans"/>
                <a:cs typeface="Gill Sans"/>
                <a:sym typeface="Gill Sans"/>
                <a:hlinkClick r:id="rId5">
                  <a:extLst>
                    <a:ext uri="{A12FA001-AC4F-418D-AE19-62706E023703}">
                      <ahyp:hlinkClr val="tx"/>
                    </a:ext>
                  </a:extLst>
                </a:hlinkClick>
              </a:rPr>
              <a:t>Unsplash</a:t>
            </a:r>
            <a:endParaRPr b="0" i="0" sz="500" u="none" cap="none" strike="noStrike">
              <a:solidFill>
                <a:srgbClr val="7F7F7F"/>
              </a:solidFill>
              <a:latin typeface="Gill Sans"/>
              <a:ea typeface="Gill Sans"/>
              <a:cs typeface="Gill Sans"/>
              <a:sym typeface="Gill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6"/>
          <p:cNvSpPr txBox="1"/>
          <p:nvPr>
            <p:ph type="title"/>
          </p:nvPr>
        </p:nvSpPr>
        <p:spPr>
          <a:xfrm>
            <a:off x="603504" y="1682871"/>
            <a:ext cx="3364992" cy="856123"/>
          </a:xfrm>
          <a:prstGeom prst="rect">
            <a:avLst/>
          </a:prstGeom>
          <a:solidFill>
            <a:srgbClr val="FFFFFF"/>
          </a:solidFill>
          <a:ln cap="flat" cmpd="sng" w="9525">
            <a:solidFill>
              <a:srgbClr val="404040"/>
            </a:solidFill>
            <a:prstDash val="solid"/>
            <a:round/>
            <a:headEnd len="sm" w="sm" type="none"/>
            <a:tailEnd len="sm" w="sm" type="none"/>
          </a:ln>
        </p:spPr>
        <p:txBody>
          <a:bodyPr anchorCtr="1"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1600"/>
              <a:buFont typeface="Gill Sans"/>
              <a:buNone/>
            </a:pPr>
            <a:r>
              <a:rPr lang="en-US"/>
              <a:t>THE PROBLEM</a:t>
            </a:r>
            <a:endParaRPr/>
          </a:p>
        </p:txBody>
      </p:sp>
      <p:sp>
        <p:nvSpPr>
          <p:cNvPr id="142" name="Google Shape;142;p6"/>
          <p:cNvSpPr txBox="1"/>
          <p:nvPr>
            <p:ph idx="1" type="body"/>
          </p:nvPr>
        </p:nvSpPr>
        <p:spPr>
          <a:xfrm>
            <a:off x="5052060" y="603504"/>
            <a:ext cx="3611880" cy="3936492"/>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600"/>
              <a:buNone/>
            </a:pPr>
            <a:r>
              <a:rPr lang="en-US" sz="1600"/>
              <a:t>What did you learn about negation in library school?</a:t>
            </a:r>
            <a:endParaRPr/>
          </a:p>
          <a:p>
            <a:pPr indent="-80962" lvl="0" marL="171450" rtl="0" algn="l">
              <a:lnSpc>
                <a:spcPct val="100000"/>
              </a:lnSpc>
              <a:spcBef>
                <a:spcPts val="750"/>
              </a:spcBef>
              <a:spcAft>
                <a:spcPts val="0"/>
              </a:spcAft>
              <a:buSzPts val="1425"/>
              <a:buNone/>
            </a:pPr>
            <a:r>
              <a:t/>
            </a:r>
            <a:endParaRPr/>
          </a:p>
        </p:txBody>
      </p:sp>
      <p:sp>
        <p:nvSpPr>
          <p:cNvPr id="143" name="Google Shape;143;p6"/>
          <p:cNvSpPr txBox="1"/>
          <p:nvPr>
            <p:ph idx="2" type="body"/>
          </p:nvPr>
        </p:nvSpPr>
        <p:spPr>
          <a:xfrm>
            <a:off x="836676" y="2662439"/>
            <a:ext cx="2846070" cy="1645527"/>
          </a:xfrm>
          <a:prstGeom prst="rect">
            <a:avLst/>
          </a:prstGeom>
          <a:noFill/>
          <a:ln>
            <a:noFill/>
          </a:ln>
        </p:spPr>
        <p:txBody>
          <a:bodyPr anchorCtr="1" anchor="t" bIns="45700" lIns="91425" spcFirstLastPara="1" rIns="91425" wrap="square" tIns="45700">
            <a:normAutofit/>
          </a:bodyPr>
          <a:lstStyle/>
          <a:p>
            <a:pPr indent="0" lvl="0" marL="0" rtl="0" algn="ctr">
              <a:lnSpc>
                <a:spcPct val="100000"/>
              </a:lnSpc>
              <a:spcBef>
                <a:spcPts val="0"/>
              </a:spcBef>
              <a:spcAft>
                <a:spcPts val="0"/>
              </a:spcAft>
              <a:buSzPts val="1100"/>
              <a:buNone/>
            </a:pPr>
            <a:r>
              <a:rPr i="1" lang="en-US"/>
              <a:t>“Negotiating is one of the most important skills a librarian can have. Unfortunately, library schools do not uniformly teach the art of negotiation, so many librarians remain woefully unprepared to engage in negotiations.” (add citation)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7"/>
          <p:cNvSpPr txBox="1"/>
          <p:nvPr>
            <p:ph type="title"/>
          </p:nvPr>
        </p:nvSpPr>
        <p:spPr>
          <a:xfrm>
            <a:off x="1673352" y="723519"/>
            <a:ext cx="5797296" cy="891540"/>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GOOD NEGOTIATION PRACTICES</a:t>
            </a:r>
            <a:endParaRPr/>
          </a:p>
        </p:txBody>
      </p:sp>
      <p:sp>
        <p:nvSpPr>
          <p:cNvPr id="149" name="Google Shape;149;p7"/>
          <p:cNvSpPr txBox="1"/>
          <p:nvPr>
            <p:ph idx="1" type="body"/>
          </p:nvPr>
        </p:nvSpPr>
        <p:spPr>
          <a:xfrm>
            <a:off x="1673352" y="1978534"/>
            <a:ext cx="5797296" cy="2326487"/>
          </a:xfrm>
          <a:prstGeom prst="rect">
            <a:avLst/>
          </a:prstGeom>
          <a:noFill/>
          <a:ln>
            <a:noFill/>
          </a:ln>
        </p:spPr>
        <p:txBody>
          <a:bodyPr anchorCtr="0" anchor="t" bIns="45700" lIns="91425" spcFirstLastPara="1" rIns="91425" wrap="square" tIns="45700">
            <a:normAutofit fontScale="85000" lnSpcReduction="20000"/>
          </a:bodyPr>
          <a:lstStyle/>
          <a:p>
            <a:pPr indent="-171450" lvl="0" marL="171450" rtl="0" algn="l">
              <a:lnSpc>
                <a:spcPct val="200000"/>
              </a:lnSpc>
              <a:spcBef>
                <a:spcPts val="0"/>
              </a:spcBef>
              <a:spcAft>
                <a:spcPts val="0"/>
              </a:spcAft>
              <a:buSzPct val="100000"/>
              <a:buChar char="•"/>
            </a:pPr>
            <a:r>
              <a:rPr lang="en-US" sz="1500"/>
              <a:t>Reduces costs </a:t>
            </a:r>
            <a:endParaRPr/>
          </a:p>
          <a:p>
            <a:pPr indent="-171450" lvl="0" marL="171450" rtl="0" algn="l">
              <a:lnSpc>
                <a:spcPct val="200000"/>
              </a:lnSpc>
              <a:spcBef>
                <a:spcPts val="750"/>
              </a:spcBef>
              <a:spcAft>
                <a:spcPts val="0"/>
              </a:spcAft>
              <a:buSzPct val="100000"/>
              <a:buChar char="•"/>
            </a:pPr>
            <a:r>
              <a:rPr lang="en-US" sz="1500"/>
              <a:t>Stabilizes and expands the collection</a:t>
            </a:r>
            <a:endParaRPr/>
          </a:p>
          <a:p>
            <a:pPr indent="-171450" lvl="0" marL="171450" rtl="0" algn="l">
              <a:lnSpc>
                <a:spcPct val="200000"/>
              </a:lnSpc>
              <a:spcBef>
                <a:spcPts val="750"/>
              </a:spcBef>
              <a:spcAft>
                <a:spcPts val="0"/>
              </a:spcAft>
              <a:buSzPct val="100000"/>
              <a:buChar char="•"/>
            </a:pPr>
            <a:r>
              <a:rPr lang="en-US" sz="1500"/>
              <a:t>Meets the needs of the patrons</a:t>
            </a:r>
            <a:endParaRPr/>
          </a:p>
          <a:p>
            <a:pPr indent="-171450" lvl="0" marL="171450" rtl="0" algn="l">
              <a:lnSpc>
                <a:spcPct val="200000"/>
              </a:lnSpc>
              <a:spcBef>
                <a:spcPts val="750"/>
              </a:spcBef>
              <a:spcAft>
                <a:spcPts val="0"/>
              </a:spcAft>
              <a:buSzPct val="100000"/>
              <a:buChar char="•"/>
            </a:pPr>
            <a:r>
              <a:rPr lang="en-US" sz="1500"/>
              <a:t>Protects lending </a:t>
            </a:r>
            <a:endParaRPr/>
          </a:p>
          <a:p>
            <a:pPr indent="-171450" lvl="0" marL="171450" rtl="0" algn="l">
              <a:lnSpc>
                <a:spcPct val="200000"/>
              </a:lnSpc>
              <a:spcBef>
                <a:spcPts val="750"/>
              </a:spcBef>
              <a:spcAft>
                <a:spcPts val="0"/>
              </a:spcAft>
              <a:buSzPct val="100000"/>
              <a:buChar char="•"/>
            </a:pPr>
            <a:r>
              <a:rPr lang="en-US" sz="1500"/>
              <a:t>Increases accessibility </a:t>
            </a:r>
            <a:endParaRPr/>
          </a:p>
          <a:p>
            <a:pPr indent="-98615" lvl="0" marL="171450" rtl="0" algn="l">
              <a:lnSpc>
                <a:spcPct val="100000"/>
              </a:lnSpc>
              <a:spcBef>
                <a:spcPts val="750"/>
              </a:spcBef>
              <a:spcAft>
                <a:spcPts val="0"/>
              </a:spcAft>
              <a:buSzPct val="1000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8"/>
          <p:cNvSpPr txBox="1"/>
          <p:nvPr>
            <p:ph type="title"/>
          </p:nvPr>
        </p:nvSpPr>
        <p:spPr>
          <a:xfrm>
            <a:off x="1515579" y="596128"/>
            <a:ext cx="6143151" cy="1237723"/>
          </a:xfrm>
          <a:prstGeom prst="rect">
            <a:avLst/>
          </a:prstGeom>
          <a:solidFill>
            <a:srgbClr val="FFFFFF"/>
          </a:solidFill>
          <a:ln cap="sq" cmpd="sng" w="31750">
            <a:solidFill>
              <a:srgbClr val="404040"/>
            </a:solidFill>
            <a:prstDash val="solid"/>
            <a:miter lim="800000"/>
            <a:headEnd len="sm" w="sm" type="none"/>
            <a:tailEnd len="sm" w="sm" type="none"/>
          </a:ln>
        </p:spPr>
        <p:txBody>
          <a:bodyPr anchorCtr="0" anchor="ctr" bIns="182875" lIns="182875" spcFirstLastPara="1" rIns="182875" wrap="square" tIns="182875">
            <a:normAutofit/>
          </a:bodyPr>
          <a:lstStyle/>
          <a:p>
            <a:pPr indent="0" lvl="0" marL="0" rtl="0" algn="ctr">
              <a:lnSpc>
                <a:spcPct val="90000"/>
              </a:lnSpc>
              <a:spcBef>
                <a:spcPts val="0"/>
              </a:spcBef>
              <a:spcAft>
                <a:spcPts val="0"/>
              </a:spcAft>
              <a:buClr>
                <a:srgbClr val="262626"/>
              </a:buClr>
              <a:buSzPts val="2100"/>
              <a:buFont typeface="Gill Sans"/>
              <a:buNone/>
            </a:pPr>
            <a:r>
              <a:rPr lang="en-US"/>
              <a:t>THE HOUSE RULES OF YOUR LIBRARY</a:t>
            </a:r>
            <a:endParaRPr/>
          </a:p>
        </p:txBody>
      </p:sp>
      <p:sp>
        <p:nvSpPr>
          <p:cNvPr id="155" name="Google Shape;155;p8"/>
          <p:cNvSpPr txBox="1"/>
          <p:nvPr>
            <p:ph idx="1" type="body"/>
          </p:nvPr>
        </p:nvSpPr>
        <p:spPr>
          <a:xfrm>
            <a:off x="1186434" y="1978533"/>
            <a:ext cx="3203828" cy="2326487"/>
          </a:xfrm>
          <a:prstGeom prst="rect">
            <a:avLst/>
          </a:prstGeom>
          <a:noFill/>
          <a:ln>
            <a:noFill/>
          </a:ln>
        </p:spPr>
        <p:txBody>
          <a:bodyPr anchorCtr="0" anchor="t" bIns="45700" lIns="91425" spcFirstLastPara="1" rIns="91425" wrap="square" tIns="45700">
            <a:normAutofit fontScale="77500" lnSpcReduction="20000"/>
          </a:bodyPr>
          <a:lstStyle/>
          <a:p>
            <a:pPr indent="-171481" lvl="0" marL="171450" rtl="0" algn="l">
              <a:lnSpc>
                <a:spcPct val="100000"/>
              </a:lnSpc>
              <a:spcBef>
                <a:spcPts val="0"/>
              </a:spcBef>
              <a:spcAft>
                <a:spcPts val="0"/>
              </a:spcAft>
              <a:buSzPct val="96296"/>
              <a:buChar char="•"/>
            </a:pPr>
            <a:r>
              <a:rPr lang="en-US"/>
              <a:t>Unique Ways and Circumstances:	</a:t>
            </a:r>
            <a:endParaRPr/>
          </a:p>
          <a:p>
            <a:pPr indent="-171450" lvl="1" marL="342900" rtl="0" algn="l">
              <a:lnSpc>
                <a:spcPct val="100000"/>
              </a:lnSpc>
              <a:spcBef>
                <a:spcPts val="750"/>
              </a:spcBef>
              <a:spcAft>
                <a:spcPts val="0"/>
              </a:spcAft>
              <a:buSzPct val="100000"/>
              <a:buChar char="•"/>
            </a:pPr>
            <a:r>
              <a:rPr lang="en-US"/>
              <a:t>Acquisition Practices</a:t>
            </a:r>
            <a:endParaRPr/>
          </a:p>
          <a:p>
            <a:pPr indent="-171450" lvl="1" marL="342900" rtl="0" algn="l">
              <a:lnSpc>
                <a:spcPct val="100000"/>
              </a:lnSpc>
              <a:spcBef>
                <a:spcPts val="750"/>
              </a:spcBef>
              <a:spcAft>
                <a:spcPts val="0"/>
              </a:spcAft>
              <a:buSzPct val="100000"/>
              <a:buChar char="•"/>
            </a:pPr>
            <a:r>
              <a:rPr lang="en-US"/>
              <a:t>Budgeting</a:t>
            </a:r>
            <a:endParaRPr/>
          </a:p>
          <a:p>
            <a:pPr indent="-171450" lvl="1" marL="342900" rtl="0" algn="l">
              <a:lnSpc>
                <a:spcPct val="100000"/>
              </a:lnSpc>
              <a:spcBef>
                <a:spcPts val="750"/>
              </a:spcBef>
              <a:spcAft>
                <a:spcPts val="0"/>
              </a:spcAft>
              <a:buSzPct val="100000"/>
              <a:buChar char="•"/>
            </a:pPr>
            <a:r>
              <a:rPr lang="en-US"/>
              <a:t>Cash Flow</a:t>
            </a:r>
            <a:endParaRPr/>
          </a:p>
          <a:p>
            <a:pPr indent="-171450" lvl="1" marL="342900" rtl="0" algn="l">
              <a:lnSpc>
                <a:spcPct val="100000"/>
              </a:lnSpc>
              <a:spcBef>
                <a:spcPts val="750"/>
              </a:spcBef>
              <a:spcAft>
                <a:spcPts val="0"/>
              </a:spcAft>
              <a:buSzPct val="100000"/>
              <a:buChar char="•"/>
            </a:pPr>
            <a:r>
              <a:rPr lang="en-US"/>
              <a:t>Approval Processes</a:t>
            </a:r>
            <a:endParaRPr/>
          </a:p>
          <a:p>
            <a:pPr indent="-171450" lvl="1" marL="342900" rtl="0" algn="l">
              <a:lnSpc>
                <a:spcPct val="100000"/>
              </a:lnSpc>
              <a:spcBef>
                <a:spcPts val="750"/>
              </a:spcBef>
              <a:spcAft>
                <a:spcPts val="0"/>
              </a:spcAft>
              <a:buSzPct val="100000"/>
              <a:buChar char="•"/>
            </a:pPr>
            <a:r>
              <a:rPr lang="en-US"/>
              <a:t>License Agreement Expectations</a:t>
            </a:r>
            <a:endParaRPr/>
          </a:p>
          <a:p>
            <a:pPr indent="-112395" lvl="1" marL="342900" rtl="0" algn="l">
              <a:lnSpc>
                <a:spcPct val="100000"/>
              </a:lnSpc>
              <a:spcBef>
                <a:spcPts val="750"/>
              </a:spcBef>
              <a:spcAft>
                <a:spcPts val="0"/>
              </a:spcAft>
              <a:buSzPct val="100000"/>
              <a:buNone/>
            </a:pPr>
            <a:r>
              <a:t/>
            </a:r>
            <a:endParaRPr/>
          </a:p>
          <a:p>
            <a:pPr indent="-112395" lvl="1" marL="342900" rtl="0" algn="l">
              <a:lnSpc>
                <a:spcPct val="100000"/>
              </a:lnSpc>
              <a:spcBef>
                <a:spcPts val="750"/>
              </a:spcBef>
              <a:spcAft>
                <a:spcPts val="0"/>
              </a:spcAft>
              <a:buSzPct val="100000"/>
              <a:buNone/>
            </a:pPr>
            <a:r>
              <a:t/>
            </a:r>
            <a:endParaRPr/>
          </a:p>
          <a:p>
            <a:pPr indent="0" lvl="1" marL="171450" rtl="0" algn="l">
              <a:lnSpc>
                <a:spcPct val="100000"/>
              </a:lnSpc>
              <a:spcBef>
                <a:spcPts val="750"/>
              </a:spcBef>
              <a:spcAft>
                <a:spcPts val="0"/>
              </a:spcAft>
              <a:buSzPct val="100000"/>
              <a:buNone/>
            </a:pPr>
            <a:r>
              <a:rPr b="1" i="1" lang="en-US" sz="1400"/>
              <a:t>We all have ways unique to our institutions, and there is no reason to apologize for that. </a:t>
            </a:r>
            <a:endParaRPr/>
          </a:p>
        </p:txBody>
      </p:sp>
      <p:pic>
        <p:nvPicPr>
          <p:cNvPr id="156" name="Google Shape;156;p8"/>
          <p:cNvPicPr preferRelativeResize="0"/>
          <p:nvPr>
            <p:ph idx="2" type="body"/>
          </p:nvPr>
        </p:nvPicPr>
        <p:blipFill rotWithShape="1">
          <a:blip r:embed="rId3">
            <a:alphaModFix/>
          </a:blip>
          <a:srcRect b="0" l="0" r="0" t="0"/>
          <a:stretch/>
        </p:blipFill>
        <p:spPr>
          <a:xfrm>
            <a:off x="4752975" y="2077789"/>
            <a:ext cx="3203575" cy="2127747"/>
          </a:xfrm>
          <a:prstGeom prst="rect">
            <a:avLst/>
          </a:prstGeom>
          <a:noFill/>
          <a:ln>
            <a:noFill/>
          </a:ln>
          <a:effectLst>
            <a:outerShdw blurRad="190500" rotWithShape="0" algn="tl">
              <a:srgbClr val="000000">
                <a:alpha val="69803"/>
              </a:srgbClr>
            </a:outerShdw>
          </a:effectLst>
        </p:spPr>
      </p:pic>
      <p:sp>
        <p:nvSpPr>
          <p:cNvPr id="157" name="Google Shape;157;p8"/>
          <p:cNvSpPr txBox="1"/>
          <p:nvPr/>
        </p:nvSpPr>
        <p:spPr>
          <a:xfrm>
            <a:off x="4752975" y="4205536"/>
            <a:ext cx="3203575" cy="18466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600" u="none" cap="none" strike="noStrike">
                <a:solidFill>
                  <a:srgbClr val="7F7F7F"/>
                </a:solidFill>
                <a:latin typeface="Gill Sans"/>
                <a:ea typeface="Gill Sans"/>
                <a:cs typeface="Gill Sans"/>
                <a:sym typeface="Gill Sans"/>
              </a:rPr>
              <a:t>Photo by </a:t>
            </a:r>
            <a:r>
              <a:rPr b="0" i="0" lang="en-US" sz="600" u="sng" cap="none" strike="noStrike">
                <a:solidFill>
                  <a:srgbClr val="7F7F7F"/>
                </a:solidFill>
                <a:latin typeface="Gill Sans"/>
                <a:ea typeface="Gill Sans"/>
                <a:cs typeface="Gill Sans"/>
                <a:sym typeface="Gill Sans"/>
                <a:hlinkClick r:id="rId4">
                  <a:extLst>
                    <a:ext uri="{A12FA001-AC4F-418D-AE19-62706E023703}">
                      <ahyp:hlinkClr val="tx"/>
                    </a:ext>
                  </a:extLst>
                </a:hlinkClick>
              </a:rPr>
              <a:t>Scott Webb</a:t>
            </a:r>
            <a:r>
              <a:rPr b="0" i="0" lang="en-US" sz="600" u="none" cap="none" strike="noStrike">
                <a:solidFill>
                  <a:srgbClr val="7F7F7F"/>
                </a:solidFill>
                <a:latin typeface="Gill Sans"/>
                <a:ea typeface="Gill Sans"/>
                <a:cs typeface="Gill Sans"/>
                <a:sym typeface="Gill Sans"/>
              </a:rPr>
              <a:t> on </a:t>
            </a:r>
            <a:r>
              <a:rPr b="0" i="0" lang="en-US" sz="600" u="sng" cap="none" strike="noStrike">
                <a:solidFill>
                  <a:srgbClr val="7F7F7F"/>
                </a:solidFill>
                <a:latin typeface="Gill Sans"/>
                <a:ea typeface="Gill Sans"/>
                <a:cs typeface="Gill Sans"/>
                <a:sym typeface="Gill Sans"/>
                <a:hlinkClick r:id="rId5">
                  <a:extLst>
                    <a:ext uri="{A12FA001-AC4F-418D-AE19-62706E023703}">
                      <ahyp:hlinkClr val="tx"/>
                    </a:ext>
                  </a:extLst>
                </a:hlinkClick>
              </a:rPr>
              <a:t>Unsplash</a:t>
            </a:r>
            <a:endParaRPr b="0" i="0" sz="600" u="none" cap="none" strike="noStrike">
              <a:solidFill>
                <a:srgbClr val="7F7F7F"/>
              </a:solidFill>
              <a:latin typeface="Gill Sans"/>
              <a:ea typeface="Gill Sans"/>
              <a:cs typeface="Gill Sans"/>
              <a:sym typeface="Gill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9"/>
          <p:cNvSpPr txBox="1"/>
          <p:nvPr>
            <p:ph type="title"/>
          </p:nvPr>
        </p:nvSpPr>
        <p:spPr>
          <a:xfrm>
            <a:off x="1200150" y="1790058"/>
            <a:ext cx="6743700" cy="1234440"/>
          </a:xfrm>
          <a:prstGeom prst="rect">
            <a:avLst/>
          </a:prstGeom>
          <a:solidFill>
            <a:srgbClr val="FFFFFF"/>
          </a:solidFill>
          <a:ln cap="flat" cmpd="sng" w="38100">
            <a:solidFill>
              <a:srgbClr val="404040"/>
            </a:solidFill>
            <a:prstDash val="solid"/>
            <a:round/>
            <a:headEnd len="sm" w="sm" type="none"/>
            <a:tailEnd len="sm" w="sm" type="none"/>
          </a:ln>
        </p:spPr>
        <p:txBody>
          <a:bodyPr anchorCtr="1" anchor="ctr" bIns="182875" lIns="274300" spcFirstLastPara="1" rIns="274300" wrap="square" tIns="182875">
            <a:normAutofit/>
          </a:bodyPr>
          <a:lstStyle/>
          <a:p>
            <a:pPr indent="0" lvl="0" marL="0" rtl="0" algn="ctr">
              <a:lnSpc>
                <a:spcPct val="90000"/>
              </a:lnSpc>
              <a:spcBef>
                <a:spcPts val="0"/>
              </a:spcBef>
              <a:spcAft>
                <a:spcPts val="0"/>
              </a:spcAft>
              <a:buClr>
                <a:srgbClr val="262626"/>
              </a:buClr>
              <a:buSzPts val="2800"/>
              <a:buFont typeface="Gill Sans"/>
              <a:buNone/>
            </a:pPr>
            <a:r>
              <a:rPr lang="en-US"/>
              <a:t>GUIDANCE FROM GOD</a:t>
            </a:r>
            <a:endParaRPr/>
          </a:p>
        </p:txBody>
      </p:sp>
      <p:sp>
        <p:nvSpPr>
          <p:cNvPr id="163" name="Google Shape;163;p9"/>
          <p:cNvSpPr txBox="1"/>
          <p:nvPr>
            <p:ph idx="1" type="body"/>
          </p:nvPr>
        </p:nvSpPr>
        <p:spPr>
          <a:xfrm>
            <a:off x="2021396" y="3264349"/>
            <a:ext cx="5101209" cy="948812"/>
          </a:xfrm>
          <a:prstGeom prst="rect">
            <a:avLst/>
          </a:prstGeom>
          <a:noFill/>
          <a:ln>
            <a:noFill/>
          </a:ln>
        </p:spPr>
        <p:txBody>
          <a:bodyPr anchorCtr="1" anchor="t" bIns="45700" lIns="91425" spcFirstLastPara="1" rIns="91425" wrap="square" tIns="45700">
            <a:normAutofit/>
          </a:bodyPr>
          <a:lstStyle/>
          <a:p>
            <a:pPr indent="0" lvl="0" marL="0" rtl="0" algn="l">
              <a:lnSpc>
                <a:spcPct val="100000"/>
              </a:lnSpc>
              <a:spcBef>
                <a:spcPts val="0"/>
              </a:spcBef>
              <a:spcAft>
                <a:spcPts val="0"/>
              </a:spcAft>
              <a:buSzPts val="15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