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embeddedFontLst>
    <p:embeddedFont>
      <p:font typeface="Merriweather" panose="020B0604020202020204" charset="0"/>
      <p:regular r:id="rId23"/>
      <p:bold r:id="rId24"/>
      <p:italic r:id="rId25"/>
      <p:boldItalic r:id="rId26"/>
    </p:embeddedFont>
    <p:embeddedFont>
      <p:font typeface="Pinyon Script" panose="020B0604020202020204" charset="0"/>
      <p:regular r:id="rId27"/>
    </p:embeddedFont>
    <p:embeddedFont>
      <p:font typeface="Source Sans Pro" panose="020B0503030403020204" pitchFamily="3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185F17E-E89E-4A1D-84E3-8B999C30F4AC}">
  <a:tblStyle styleId="{5185F17E-E89E-4A1D-84E3-8B999C30F4AC}" styleName="Table_0"/>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82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71417785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a:t>Use Google Calendar to show all tasks, meetings- prioritize responsibilities, schedule important tasks first, limit checking email (??) and returning phonecalls</a:t>
            </a:r>
          </a:p>
          <a:p>
            <a:pPr lvl="0">
              <a:spcBef>
                <a:spcPts val="0"/>
              </a:spcBef>
              <a:buNone/>
            </a:pPr>
            <a:endParaRPr/>
          </a:p>
          <a:p>
            <a:pPr lvl="0" rtl="0">
              <a:spcBef>
                <a:spcPts val="0"/>
              </a:spcBef>
              <a:buNone/>
            </a:pPr>
            <a:r>
              <a:rPr lang="en-US"/>
              <a:t>H-  have a personal learning network…… create our own spaces, own environments…. ACL has helped us with this by creating the SLIG group… solo librarian information group…. ask questions of your colleagues, communicate with others , save time by not reinventing a perfectly functioning spinning wheel</a:t>
            </a:r>
          </a:p>
        </p:txBody>
      </p:sp>
      <p:sp>
        <p:nvSpPr>
          <p:cNvPr id="147" name="Shape 1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r>
              <a:rPr lang="en-US"/>
              <a:t>questions of your colleagues, communicate with others , save time by not reinventing a perfectly functioning spinning wheel</a:t>
            </a:r>
          </a:p>
        </p:txBody>
      </p:sp>
      <p:sp>
        <p:nvSpPr>
          <p:cNvPr id="153" name="Shape 15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160" name="Shape 1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179" name="Shape 1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Shape 188"/>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189" name="Shape 1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199" name="Shape 1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210" name="Shape 2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216" name="Shape 2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221" name="Shape 2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226" name="Shape 2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98" name="Shape 9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232" name="Shape 2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spcBef>
                <a:spcPts val="0"/>
              </a:spcBef>
              <a:buNone/>
            </a:pPr>
            <a:endParaRPr/>
          </a:p>
        </p:txBody>
      </p:sp>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a:spcBef>
                <a:spcPts val="0"/>
              </a:spcBef>
              <a:buNone/>
            </a:pPr>
            <a:r>
              <a:rPr lang="en-US"/>
              <a:t>in this fallen world we as information professionals encounter daily the entropy of information. Things change on us. Information formats degrade. Needs change. Things simply fall apart. our work is to do all to the glory of God. We shepherd information and redeem the services, the processes, the relationships. Continuous improvement as a mindset of the christian librarian is centered on Christ - redemptive, calling, work</a:t>
            </a:r>
          </a:p>
          <a:p>
            <a:pPr lvl="0" rtl="0">
              <a:spcBef>
                <a:spcPts val="0"/>
              </a:spcBef>
              <a:buNone/>
            </a:pPr>
            <a:r>
              <a:rPr lang="en-US"/>
              <a:t>Orientation - i will refer to several business concepts. it is the language of quality. Rather than adopting the methods, i am borrowing from the principles. The library is not just a system to be improved, but there is much to be learned from quality theory. </a:t>
            </a:r>
          </a:p>
        </p:txBody>
      </p:sp>
      <p:sp>
        <p:nvSpPr>
          <p:cNvPr id="110" name="Shape 1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1" name="Shape 12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7" name="Shape 12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lnSpc>
                <a:spcPct val="115000"/>
              </a:lnSpc>
              <a:spcBef>
                <a:spcPts val="0"/>
              </a:spcBef>
              <a:buClr>
                <a:schemeClr val="dk1"/>
              </a:buClr>
              <a:buFont typeface="Arial"/>
              <a:buNone/>
            </a:pPr>
            <a:endParaRPr b="1"/>
          </a:p>
        </p:txBody>
      </p:sp>
      <p:sp>
        <p:nvSpPr>
          <p:cNvPr id="135" name="Shape 13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noAutofit/>
          </a:bodyPr>
          <a:lstStyle/>
          <a:p>
            <a:pPr lvl="0" rtl="0">
              <a:lnSpc>
                <a:spcPct val="115000"/>
              </a:lnSpc>
              <a:spcBef>
                <a:spcPts val="0"/>
              </a:spcBef>
              <a:buClr>
                <a:schemeClr val="dk1"/>
              </a:buClr>
              <a:buFont typeface="Arial"/>
              <a:buNone/>
            </a:pPr>
            <a:endParaRPr b="1"/>
          </a:p>
        </p:txBody>
      </p:sp>
      <p:sp>
        <p:nvSpPr>
          <p:cNvPr id="141" name="Shape 14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3"/>
        <p:cNvGrpSpPr/>
        <p:nvPr/>
      </p:nvGrpSpPr>
      <p:grpSpPr>
        <a:xfrm>
          <a:off x="0" y="0"/>
          <a:ext cx="0" cy="0"/>
          <a:chOff x="0" y="0"/>
          <a:chExt cx="0" cy="0"/>
        </a:xfrm>
      </p:grpSpPr>
      <p:sp>
        <p:nvSpPr>
          <p:cNvPr id="14" name="Shape 14"/>
          <p:cNvSpPr/>
          <p:nvPr/>
        </p:nvSpPr>
        <p:spPr>
          <a:xfrm>
            <a:off x="0" y="2647950"/>
            <a:ext cx="3571874" cy="4210049"/>
          </a:xfrm>
          <a:prstGeom prst="rtTriangle">
            <a:avLst/>
          </a:prstGeom>
          <a:solidFill>
            <a:schemeClr val="accent2"/>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Source Sans Pro"/>
              <a:ea typeface="Source Sans Pro"/>
              <a:cs typeface="Source Sans Pro"/>
              <a:sym typeface="Source Sans Pro"/>
            </a:endParaRPr>
          </a:p>
        </p:txBody>
      </p:sp>
      <p:sp>
        <p:nvSpPr>
          <p:cNvPr id="15" name="Shape 15"/>
          <p:cNvSpPr/>
          <p:nvPr/>
        </p:nvSpPr>
        <p:spPr>
          <a:xfrm>
            <a:off x="-2379" y="-925"/>
            <a:ext cx="9146379" cy="6858924"/>
          </a:xfrm>
          <a:custGeom>
            <a:avLst/>
            <a:gdLst/>
            <a:ahLst/>
            <a:cxnLst/>
            <a:rect l="0" t="0" r="0" b="0"/>
            <a:pathLst>
              <a:path w="120000" h="120000" extrusionOk="0">
                <a:moveTo>
                  <a:pt x="0" y="120000"/>
                </a:moveTo>
                <a:lnTo>
                  <a:pt x="101524" y="0"/>
                </a:lnTo>
                <a:lnTo>
                  <a:pt x="120000" y="16"/>
                </a:lnTo>
                <a:lnTo>
                  <a:pt x="120000" y="120000"/>
                </a:lnTo>
                <a:lnTo>
                  <a:pt x="0" y="120000"/>
                </a:lnTo>
                <a:close/>
              </a:path>
            </a:pathLst>
          </a:custGeom>
          <a:solidFill>
            <a:schemeClr val="accent3">
              <a:alpha val="80000"/>
            </a:scheme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Source Sans Pro"/>
              <a:ea typeface="Source Sans Pro"/>
              <a:cs typeface="Source Sans Pro"/>
              <a:sym typeface="Source Sans Pro"/>
            </a:endParaRPr>
          </a:p>
        </p:txBody>
      </p:sp>
      <p:sp>
        <p:nvSpPr>
          <p:cNvPr id="16" name="Shape 16"/>
          <p:cNvSpPr txBox="1">
            <a:spLocks noGrp="1"/>
          </p:cNvSpPr>
          <p:nvPr>
            <p:ph type="ctrTitle"/>
          </p:nvPr>
        </p:nvSpPr>
        <p:spPr>
          <a:xfrm rot="-2460000">
            <a:off x="817111" y="1730402"/>
            <a:ext cx="5648622" cy="1204306"/>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Source Sans Pro"/>
              <a:buNone/>
              <a:defRPr sz="3200" b="0" i="0" u="none" strike="noStrike" cap="none">
                <a:solidFill>
                  <a:schemeClr val="dk1"/>
                </a:solidFill>
                <a:latin typeface="Source Sans Pro"/>
                <a:ea typeface="Source Sans Pro"/>
                <a:cs typeface="Source Sans Pro"/>
                <a:sym typeface="Source Sans Pro"/>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7" name="Shape 17"/>
          <p:cNvSpPr txBox="1">
            <a:spLocks noGrp="1"/>
          </p:cNvSpPr>
          <p:nvPr>
            <p:ph type="subTitle" idx="1"/>
          </p:nvPr>
        </p:nvSpPr>
        <p:spPr>
          <a:xfrm rot="-2460000">
            <a:off x="1212276" y="2470924"/>
            <a:ext cx="6511131" cy="329259"/>
          </a:xfrm>
          <a:prstGeom prst="rect">
            <a:avLst/>
          </a:prstGeom>
          <a:noFill/>
          <a:ln>
            <a:noFill/>
          </a:ln>
        </p:spPr>
        <p:txBody>
          <a:bodyPr lIns="91425" tIns="91425" rIns="91425" bIns="91425" anchor="t" anchorCtr="0"/>
          <a:lstStyle>
            <a:lvl1pPr marL="0" marR="0" lvl="0" indent="0" algn="l" rtl="0">
              <a:spcBef>
                <a:spcPts val="800"/>
              </a:spcBef>
              <a:buClr>
                <a:schemeClr val="dk1"/>
              </a:buClr>
              <a:buFont typeface="Arial"/>
              <a:buNone/>
              <a:defRPr sz="1400" b="0" i="0" u="none" strike="noStrike" cap="none">
                <a:solidFill>
                  <a:schemeClr val="dk1"/>
                </a:solidFill>
                <a:latin typeface="Source Sans Pro"/>
                <a:ea typeface="Source Sans Pro"/>
                <a:cs typeface="Source Sans Pro"/>
                <a:sym typeface="Source Sans Pro"/>
              </a:defRPr>
            </a:lvl1pPr>
            <a:lvl2pPr marL="457200" marR="0" lvl="1" indent="0" algn="ctr" rtl="0">
              <a:spcBef>
                <a:spcPts val="300"/>
              </a:spcBef>
              <a:buClr>
                <a:schemeClr val="accent2"/>
              </a:buClr>
              <a:buFont typeface="Noto Sans Symbols"/>
              <a:buNone/>
              <a:defRPr sz="1600" b="0" i="0" u="none" strike="noStrike" cap="none">
                <a:solidFill>
                  <a:srgbClr val="888888"/>
                </a:solidFill>
                <a:latin typeface="Source Sans Pro"/>
                <a:ea typeface="Source Sans Pro"/>
                <a:cs typeface="Source Sans Pro"/>
                <a:sym typeface="Source Sans Pro"/>
              </a:defRPr>
            </a:lvl2pPr>
            <a:lvl3pPr marL="914400" marR="0" lvl="2" indent="0" algn="ctr" rtl="0">
              <a:spcBef>
                <a:spcPts val="300"/>
              </a:spcBef>
              <a:buClr>
                <a:schemeClr val="accent2"/>
              </a:buClr>
              <a:buFont typeface="Noto Sans Symbols"/>
              <a:buNone/>
              <a:defRPr sz="1600" b="0" i="0" u="none" strike="noStrike" cap="none">
                <a:solidFill>
                  <a:srgbClr val="888888"/>
                </a:solidFill>
                <a:latin typeface="Source Sans Pro"/>
                <a:ea typeface="Source Sans Pro"/>
                <a:cs typeface="Source Sans Pro"/>
                <a:sym typeface="Source Sans Pro"/>
              </a:defRPr>
            </a:lvl3pPr>
            <a:lvl4pPr marL="1371600" marR="0" lvl="3" indent="0" algn="ctr" rtl="0">
              <a:spcBef>
                <a:spcPts val="300"/>
              </a:spcBef>
              <a:buClr>
                <a:schemeClr val="accent2"/>
              </a:buClr>
              <a:buFont typeface="Noto Sans Symbols"/>
              <a:buNone/>
              <a:defRPr sz="1600" b="0" i="0" u="none" strike="noStrike" cap="none">
                <a:solidFill>
                  <a:srgbClr val="888888"/>
                </a:solidFill>
                <a:latin typeface="Source Sans Pro"/>
                <a:ea typeface="Source Sans Pro"/>
                <a:cs typeface="Source Sans Pro"/>
                <a:sym typeface="Source Sans Pro"/>
              </a:defRPr>
            </a:lvl4pPr>
            <a:lvl5pPr marL="1828800" marR="0" lvl="4" indent="0" algn="ctr" rtl="0">
              <a:spcBef>
                <a:spcPts val="300"/>
              </a:spcBef>
              <a:buClr>
                <a:schemeClr val="accent2"/>
              </a:buClr>
              <a:buFont typeface="Noto Sans Symbols"/>
              <a:buNone/>
              <a:defRPr sz="1600" b="0" i="0" u="none" strike="noStrike" cap="none">
                <a:solidFill>
                  <a:srgbClr val="888888"/>
                </a:solidFill>
                <a:latin typeface="Source Sans Pro"/>
                <a:ea typeface="Source Sans Pro"/>
                <a:cs typeface="Source Sans Pro"/>
                <a:sym typeface="Source Sans Pro"/>
              </a:defRPr>
            </a:lvl5pPr>
            <a:lvl6pPr marL="2286000" marR="0" lvl="5" indent="0" algn="ctr" rtl="0">
              <a:spcBef>
                <a:spcPts val="300"/>
              </a:spcBef>
              <a:buClr>
                <a:schemeClr val="accent2"/>
              </a:buClr>
              <a:buFont typeface="Noto Sans Symbols"/>
              <a:buNone/>
              <a:defRPr sz="1400" b="0" i="0" u="none" strike="noStrike" cap="none">
                <a:solidFill>
                  <a:srgbClr val="888888"/>
                </a:solidFill>
                <a:latin typeface="Source Sans Pro"/>
                <a:ea typeface="Source Sans Pro"/>
                <a:cs typeface="Source Sans Pro"/>
                <a:sym typeface="Source Sans Pro"/>
              </a:defRPr>
            </a:lvl6pPr>
            <a:lvl7pPr marL="2743200" marR="0" lvl="6" indent="0" algn="ctr" rtl="0">
              <a:spcBef>
                <a:spcPts val="300"/>
              </a:spcBef>
              <a:buClr>
                <a:schemeClr val="accent2"/>
              </a:buClr>
              <a:buFont typeface="Noto Sans Symbols"/>
              <a:buNone/>
              <a:defRPr sz="1400" b="0" i="0" u="none" strike="noStrike" cap="none">
                <a:solidFill>
                  <a:srgbClr val="888888"/>
                </a:solidFill>
                <a:latin typeface="Source Sans Pro"/>
                <a:ea typeface="Source Sans Pro"/>
                <a:cs typeface="Source Sans Pro"/>
                <a:sym typeface="Source Sans Pro"/>
              </a:defRPr>
            </a:lvl7pPr>
            <a:lvl8pPr marL="3200400" marR="0" lvl="7" indent="0" algn="ctr" rtl="0">
              <a:spcBef>
                <a:spcPts val="300"/>
              </a:spcBef>
              <a:buClr>
                <a:schemeClr val="accent2"/>
              </a:buClr>
              <a:buFont typeface="Noto Sans Symbols"/>
              <a:buNone/>
              <a:defRPr sz="1400" b="0" i="0" u="none" strike="noStrike" cap="none">
                <a:solidFill>
                  <a:srgbClr val="888888"/>
                </a:solidFill>
                <a:latin typeface="Source Sans Pro"/>
                <a:ea typeface="Source Sans Pro"/>
                <a:cs typeface="Source Sans Pro"/>
                <a:sym typeface="Source Sans Pro"/>
              </a:defRPr>
            </a:lvl8pPr>
            <a:lvl9pPr marL="3657600" marR="0" lvl="8" indent="0" algn="ctr" rtl="0">
              <a:spcBef>
                <a:spcPts val="300"/>
              </a:spcBef>
              <a:buClr>
                <a:schemeClr val="accent2"/>
              </a:buClr>
              <a:buFont typeface="Noto Sans Symbols"/>
              <a:buNone/>
              <a:defRPr sz="1400" b="0" i="0" u="none" strike="noStrike" cap="none">
                <a:solidFill>
                  <a:srgbClr val="888888"/>
                </a:solidFill>
                <a:latin typeface="Source Sans Pro"/>
                <a:ea typeface="Source Sans Pro"/>
                <a:cs typeface="Source Sans Pro"/>
                <a:sym typeface="Source Sans Pro"/>
              </a:defRPr>
            </a:lvl9pPr>
          </a:lstStyle>
          <a:p>
            <a:endParaRPr/>
          </a:p>
        </p:txBody>
      </p:sp>
      <p:sp>
        <p:nvSpPr>
          <p:cNvPr id="18" name="Shape 18"/>
          <p:cNvSpPr txBox="1">
            <a:spLocks noGrp="1"/>
          </p:cNvSpPr>
          <p:nvPr>
            <p:ph type="dt" idx="10"/>
          </p:nvPr>
        </p:nvSpPr>
        <p:spPr>
          <a:xfrm rot="-2460000">
            <a:off x="201168" y="5870447"/>
            <a:ext cx="2176272" cy="201167"/>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19" name="Shape 19"/>
          <p:cNvSpPr txBox="1">
            <a:spLocks noGrp="1"/>
          </p:cNvSpPr>
          <p:nvPr>
            <p:ph type="ftr" idx="11"/>
          </p:nvPr>
        </p:nvSpPr>
        <p:spPr>
          <a:xfrm>
            <a:off x="3517514" y="6285121"/>
            <a:ext cx="4724400" cy="274319"/>
          </a:xfrm>
          <a:prstGeom prst="rect">
            <a:avLst/>
          </a:prstGeom>
          <a:noFill/>
          <a:ln>
            <a:noFill/>
          </a:ln>
        </p:spPr>
        <p:txBody>
          <a:bodyPr lIns="91425" tIns="91425" rIns="91425" bIns="91425" anchor="ctr" anchorCtr="0"/>
          <a:lstStyle>
            <a:lvl1pPr marL="0" marR="0" lvl="0" indent="0" algn="r" rtl="0">
              <a:spcBef>
                <a:spcPts val="0"/>
              </a:spcBef>
              <a:buNone/>
              <a:defRPr sz="1000" b="0" i="0" u="none" strike="noStrike" cap="none">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20" name="Shape 20"/>
          <p:cNvSpPr>
            <a:spLocks noGrp="1"/>
          </p:cNvSpPr>
          <p:nvPr>
            <p:ph type="sldNum" idx="12"/>
          </p:nvPr>
        </p:nvSpPr>
        <p:spPr>
          <a:xfrm>
            <a:off x="8401038" y="6170821"/>
            <a:ext cx="502920" cy="502920"/>
          </a:xfrm>
          <a:prstGeom prst="ellipse">
            <a:avLst/>
          </a:prstGeom>
          <a:noFill/>
          <a:ln w="19050" cap="flat" cmpd="sng">
            <a:solidFill>
              <a:srgbClr val="FFFFFF"/>
            </a:solidFill>
            <a:prstDash val="solid"/>
            <a:round/>
            <a:headEnd type="none" w="med" len="med"/>
            <a:tailEnd type="none" w="med" len="med"/>
          </a:ln>
        </p:spPr>
        <p:txBody>
          <a:bodyPr lIns="9125" tIns="9125" rIns="9125" bIns="9125" anchor="ctr" anchorCtr="0">
            <a:noAutofit/>
          </a:bodyPr>
          <a:lstStyle/>
          <a:p>
            <a:pPr marL="0" marR="0" lvl="0" indent="0" algn="ctr" rtl="0">
              <a:spcBef>
                <a:spcPts val="0"/>
              </a:spcBef>
              <a:buSzPct val="25000"/>
              <a:buNone/>
            </a:pPr>
            <a:fld id="{00000000-1234-1234-1234-123412341234}" type="slidenum">
              <a:rPr lang="en-US" sz="1650" b="0" i="0" u="none" strike="noStrike" cap="none">
                <a:solidFill>
                  <a:srgbClr val="FFFFFF"/>
                </a:solidFill>
                <a:latin typeface="Source Sans Pro"/>
                <a:ea typeface="Source Sans Pro"/>
                <a:cs typeface="Source Sans Pro"/>
                <a:sym typeface="Source Sans Pro"/>
              </a:rPr>
              <a:t>‹#›</a:t>
            </a:fld>
            <a:endParaRPr lang="en-US" sz="1650" b="0" i="0" u="none" strike="noStrike" cap="none">
              <a:solidFill>
                <a:srgbClr val="FFFFFF"/>
              </a:solidFill>
              <a:latin typeface="Source Sans Pro"/>
              <a:ea typeface="Source Sans Pro"/>
              <a:cs typeface="Source Sans Pro"/>
              <a:sym typeface="Source Sans Pro"/>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822959" y="365760"/>
            <a:ext cx="7520939" cy="548639"/>
          </a:xfrm>
          <a:prstGeom prst="rect">
            <a:avLst/>
          </a:prstGeom>
          <a:noFill/>
          <a:ln>
            <a:noFill/>
          </a:ln>
        </p:spPr>
        <p:txBody>
          <a:bodyPr lIns="91425" tIns="91425" rIns="91425" bIns="91425" anchor="ctr" anchorCtr="0"/>
          <a:lstStyle>
            <a:lvl1pPr marL="0" marR="0" lvl="0" indent="0" algn="l" rtl="0">
              <a:spcBef>
                <a:spcPts val="0"/>
              </a:spcBef>
              <a:buClr>
                <a:schemeClr val="dk1"/>
              </a:buClr>
              <a:buFont typeface="Source Sans Pro"/>
              <a:buNone/>
              <a:defRPr sz="2800" b="0" i="0" u="none" strike="noStrike" cap="none">
                <a:solidFill>
                  <a:schemeClr val="dk1"/>
                </a:solidFill>
                <a:latin typeface="Source Sans Pro"/>
                <a:ea typeface="Source Sans Pro"/>
                <a:cs typeface="Source Sans Pro"/>
                <a:sym typeface="Source Sans Pro"/>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0" name="Shape 80"/>
          <p:cNvSpPr txBox="1">
            <a:spLocks noGrp="1"/>
          </p:cNvSpPr>
          <p:nvPr>
            <p:ph type="body" idx="1"/>
          </p:nvPr>
        </p:nvSpPr>
        <p:spPr>
          <a:xfrm rot="5400000">
            <a:off x="2793505" y="-869917"/>
            <a:ext cx="3579848" cy="7520939"/>
          </a:xfrm>
          <a:prstGeom prst="rect">
            <a:avLst/>
          </a:prstGeom>
          <a:noFill/>
          <a:ln>
            <a:noFill/>
          </a:ln>
        </p:spPr>
        <p:txBody>
          <a:bodyPr lIns="91425" tIns="91425" rIns="91425" bIns="91425" anchor="t" anchorCtr="0"/>
          <a:lstStyle>
            <a:lvl1pPr marL="342900" marR="0" lvl="0" indent="-342900" algn="l" rtl="0">
              <a:spcBef>
                <a:spcPts val="800"/>
              </a:spcBef>
              <a:buClr>
                <a:schemeClr val="dk1"/>
              </a:buClr>
              <a:buFont typeface="Arial"/>
              <a:buNone/>
              <a:defRPr sz="1600" b="1" i="0" u="none" strike="noStrike" cap="none">
                <a:solidFill>
                  <a:schemeClr val="dk1"/>
                </a:solidFill>
                <a:latin typeface="Source Sans Pro"/>
                <a:ea typeface="Source Sans Pro"/>
                <a:cs typeface="Source Sans Pro"/>
                <a:sym typeface="Source Sans Pro"/>
              </a:defRPr>
            </a:lvl1pPr>
            <a:lvl2pPr marL="173736" marR="0" lvl="1"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2pPr>
            <a:lvl3pPr marL="402336" marR="0" lvl="2"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3pPr>
            <a:lvl4pPr marL="630936" marR="0" lvl="3"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4pPr>
            <a:lvl5pPr marL="859536" marR="0" lvl="4"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5pPr>
            <a:lvl6pPr marL="1097280" marR="0" lvl="5" indent="-93980"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6pPr>
            <a:lvl7pPr marL="1353312" marR="0" lvl="6" indent="-83311"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7pPr>
            <a:lvl8pPr marL="1581912" marR="0" lvl="7" indent="-83311"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8pPr>
            <a:lvl9pPr marL="1792224" marR="0" lvl="8" indent="-77723"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9pPr>
          </a:lstStyle>
          <a:p>
            <a:endParaRPr/>
          </a:p>
        </p:txBody>
      </p:sp>
      <p:sp>
        <p:nvSpPr>
          <p:cNvPr id="81" name="Shape 81"/>
          <p:cNvSpPr txBox="1">
            <a:spLocks noGrp="1"/>
          </p:cNvSpPr>
          <p:nvPr>
            <p:ph type="dt" idx="10"/>
          </p:nvPr>
        </p:nvSpPr>
        <p:spPr>
          <a:xfrm rot="-2460000">
            <a:off x="201168" y="5870447"/>
            <a:ext cx="2176272" cy="201167"/>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82" name="Shape 82"/>
          <p:cNvSpPr txBox="1">
            <a:spLocks noGrp="1"/>
          </p:cNvSpPr>
          <p:nvPr>
            <p:ph type="ftr" idx="11"/>
          </p:nvPr>
        </p:nvSpPr>
        <p:spPr>
          <a:xfrm>
            <a:off x="3517514" y="6285121"/>
            <a:ext cx="4724400" cy="274319"/>
          </a:xfrm>
          <a:prstGeom prst="rect">
            <a:avLst/>
          </a:prstGeom>
          <a:noFill/>
          <a:ln>
            <a:noFill/>
          </a:ln>
        </p:spPr>
        <p:txBody>
          <a:bodyPr lIns="91425" tIns="91425" rIns="91425" bIns="91425" anchor="ctr" anchorCtr="0"/>
          <a:lstStyle>
            <a:lvl1pPr marL="0" marR="0" lvl="0" indent="0" algn="r" rtl="0">
              <a:spcBef>
                <a:spcPts val="0"/>
              </a:spcBef>
              <a:buNone/>
              <a:defRPr sz="1000" cap="none">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83" name="Shape 83"/>
          <p:cNvSpPr>
            <a:spLocks noGrp="1"/>
          </p:cNvSpPr>
          <p:nvPr>
            <p:ph type="sldNum" idx="12"/>
          </p:nvPr>
        </p:nvSpPr>
        <p:spPr>
          <a:xfrm>
            <a:off x="8401038" y="6170821"/>
            <a:ext cx="502920" cy="502920"/>
          </a:xfrm>
          <a:prstGeom prst="ellipse">
            <a:avLst/>
          </a:prstGeom>
          <a:noFill/>
          <a:ln w="19050" cap="flat" cmpd="sng">
            <a:solidFill>
              <a:srgbClr val="FFFFFF"/>
            </a:solidFill>
            <a:prstDash val="solid"/>
            <a:round/>
            <a:headEnd type="none" w="med" len="med"/>
            <a:tailEnd type="none" w="med" len="med"/>
          </a:ln>
        </p:spPr>
        <p:txBody>
          <a:bodyPr lIns="9125" tIns="9125" rIns="9125" bIns="9125" anchor="ctr" anchorCtr="0">
            <a:noAutofit/>
          </a:bodyPr>
          <a:lstStyle/>
          <a:p>
            <a:pPr marL="0" marR="0" lvl="0" indent="0" algn="ctr" rtl="0">
              <a:spcBef>
                <a:spcPts val="0"/>
              </a:spcBef>
              <a:buSzPct val="25000"/>
              <a:buNone/>
            </a:pPr>
            <a:fld id="{00000000-1234-1234-1234-123412341234}" type="slidenum">
              <a:rPr lang="en-US" sz="1650">
                <a:solidFill>
                  <a:srgbClr val="FFFFFF"/>
                </a:solidFill>
                <a:latin typeface="Source Sans Pro"/>
                <a:ea typeface="Source Sans Pro"/>
                <a:cs typeface="Source Sans Pro"/>
                <a:sym typeface="Source Sans Pro"/>
              </a:rPr>
              <a:t>‹#›</a:t>
            </a:fld>
            <a:endParaRPr lang="en-US" sz="1650">
              <a:solidFill>
                <a:srgbClr val="FFFFFF"/>
              </a:solidFill>
              <a:latin typeface="Source Sans Pro"/>
              <a:ea typeface="Source Sans Pro"/>
              <a:cs typeface="Source Sans Pro"/>
              <a:sym typeface="Source Sans Pro"/>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4"/>
        <p:cNvGrpSpPr/>
        <p:nvPr/>
      </p:nvGrpSpPr>
      <p:grpSpPr>
        <a:xfrm>
          <a:off x="0" y="0"/>
          <a:ext cx="0" cy="0"/>
          <a:chOff x="0" y="0"/>
          <a:chExt cx="0" cy="0"/>
        </a:xfrm>
      </p:grpSpPr>
      <p:sp>
        <p:nvSpPr>
          <p:cNvPr id="85" name="Shape 85"/>
          <p:cNvSpPr txBox="1">
            <a:spLocks noGrp="1"/>
          </p:cNvSpPr>
          <p:nvPr>
            <p:ph type="title"/>
          </p:nvPr>
        </p:nvSpPr>
        <p:spPr>
          <a:xfrm rot="5400000">
            <a:off x="5318919" y="1585119"/>
            <a:ext cx="4678361" cy="2057400"/>
          </a:xfrm>
          <a:prstGeom prst="rect">
            <a:avLst/>
          </a:prstGeom>
          <a:noFill/>
          <a:ln>
            <a:noFill/>
          </a:ln>
        </p:spPr>
        <p:txBody>
          <a:bodyPr lIns="91425" tIns="91425" rIns="91425" bIns="91425" anchor="ctr" anchorCtr="0"/>
          <a:lstStyle>
            <a:lvl1pPr marL="0" marR="0" lvl="0" indent="0" algn="l" rtl="0">
              <a:spcBef>
                <a:spcPts val="0"/>
              </a:spcBef>
              <a:buClr>
                <a:schemeClr val="dk1"/>
              </a:buClr>
              <a:buFont typeface="Source Sans Pro"/>
              <a:buNone/>
              <a:defRPr sz="2800" b="0" i="0" u="none" strike="noStrike" cap="none">
                <a:solidFill>
                  <a:schemeClr val="dk1"/>
                </a:solidFill>
                <a:latin typeface="Source Sans Pro"/>
                <a:ea typeface="Source Sans Pro"/>
                <a:cs typeface="Source Sans Pro"/>
                <a:sym typeface="Source Sans Pro"/>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6" name="Shape 86"/>
          <p:cNvSpPr txBox="1">
            <a:spLocks noGrp="1"/>
          </p:cNvSpPr>
          <p:nvPr>
            <p:ph type="body" idx="1"/>
          </p:nvPr>
        </p:nvSpPr>
        <p:spPr>
          <a:xfrm rot="5400000">
            <a:off x="1127919" y="-396079"/>
            <a:ext cx="4678361" cy="6019799"/>
          </a:xfrm>
          <a:prstGeom prst="rect">
            <a:avLst/>
          </a:prstGeom>
          <a:noFill/>
          <a:ln>
            <a:noFill/>
          </a:ln>
        </p:spPr>
        <p:txBody>
          <a:bodyPr lIns="91425" tIns="91425" rIns="91425" bIns="91425" anchor="t" anchorCtr="0"/>
          <a:lstStyle>
            <a:lvl1pPr marL="342900" marR="0" lvl="0" indent="-342900" algn="l" rtl="0">
              <a:spcBef>
                <a:spcPts val="800"/>
              </a:spcBef>
              <a:buClr>
                <a:schemeClr val="dk1"/>
              </a:buClr>
              <a:buFont typeface="Arial"/>
              <a:buNone/>
              <a:defRPr sz="1600" b="1" i="0" u="none" strike="noStrike" cap="none">
                <a:solidFill>
                  <a:schemeClr val="dk1"/>
                </a:solidFill>
                <a:latin typeface="Source Sans Pro"/>
                <a:ea typeface="Source Sans Pro"/>
                <a:cs typeface="Source Sans Pro"/>
                <a:sym typeface="Source Sans Pro"/>
              </a:defRPr>
            </a:lvl1pPr>
            <a:lvl2pPr marL="173736" marR="0" lvl="1"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2pPr>
            <a:lvl3pPr marL="402336" marR="0" lvl="2"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3pPr>
            <a:lvl4pPr marL="630936" marR="0" lvl="3"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4pPr>
            <a:lvl5pPr marL="859536" marR="0" lvl="4"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5pPr>
            <a:lvl6pPr marL="1097280" marR="0" lvl="5" indent="-93980"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6pPr>
            <a:lvl7pPr marL="1353312" marR="0" lvl="6" indent="-83311"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7pPr>
            <a:lvl8pPr marL="1581912" marR="0" lvl="7" indent="-83311"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8pPr>
            <a:lvl9pPr marL="1792224" marR="0" lvl="8" indent="-77723"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9pPr>
          </a:lstStyle>
          <a:p>
            <a:endParaRPr/>
          </a:p>
        </p:txBody>
      </p:sp>
      <p:sp>
        <p:nvSpPr>
          <p:cNvPr id="87" name="Shape 87"/>
          <p:cNvSpPr txBox="1">
            <a:spLocks noGrp="1"/>
          </p:cNvSpPr>
          <p:nvPr>
            <p:ph type="dt" idx="10"/>
          </p:nvPr>
        </p:nvSpPr>
        <p:spPr>
          <a:xfrm rot="-2460000">
            <a:off x="201168" y="5870447"/>
            <a:ext cx="2176272" cy="201167"/>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88" name="Shape 88"/>
          <p:cNvSpPr txBox="1">
            <a:spLocks noGrp="1"/>
          </p:cNvSpPr>
          <p:nvPr>
            <p:ph type="ftr" idx="11"/>
          </p:nvPr>
        </p:nvSpPr>
        <p:spPr>
          <a:xfrm>
            <a:off x="3517514" y="6285121"/>
            <a:ext cx="4724400" cy="274319"/>
          </a:xfrm>
          <a:prstGeom prst="rect">
            <a:avLst/>
          </a:prstGeom>
          <a:noFill/>
          <a:ln>
            <a:noFill/>
          </a:ln>
        </p:spPr>
        <p:txBody>
          <a:bodyPr lIns="91425" tIns="91425" rIns="91425" bIns="91425" anchor="ctr" anchorCtr="0"/>
          <a:lstStyle>
            <a:lvl1pPr marL="0" marR="0" lvl="0" indent="0" algn="r" rtl="0">
              <a:spcBef>
                <a:spcPts val="0"/>
              </a:spcBef>
              <a:buNone/>
              <a:defRPr sz="1000" cap="none">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89" name="Shape 89"/>
          <p:cNvSpPr>
            <a:spLocks noGrp="1"/>
          </p:cNvSpPr>
          <p:nvPr>
            <p:ph type="sldNum" idx="12"/>
          </p:nvPr>
        </p:nvSpPr>
        <p:spPr>
          <a:xfrm>
            <a:off x="8401038" y="6170821"/>
            <a:ext cx="502920" cy="502920"/>
          </a:xfrm>
          <a:prstGeom prst="ellipse">
            <a:avLst/>
          </a:prstGeom>
          <a:noFill/>
          <a:ln w="19050" cap="flat" cmpd="sng">
            <a:solidFill>
              <a:srgbClr val="FFFFFF"/>
            </a:solidFill>
            <a:prstDash val="solid"/>
            <a:round/>
            <a:headEnd type="none" w="med" len="med"/>
            <a:tailEnd type="none" w="med" len="med"/>
          </a:ln>
        </p:spPr>
        <p:txBody>
          <a:bodyPr lIns="9125" tIns="9125" rIns="9125" bIns="9125" anchor="ctr" anchorCtr="0">
            <a:noAutofit/>
          </a:bodyPr>
          <a:lstStyle/>
          <a:p>
            <a:pPr marL="0" marR="0" lvl="0" indent="0" algn="ctr" rtl="0">
              <a:spcBef>
                <a:spcPts val="0"/>
              </a:spcBef>
              <a:buSzPct val="25000"/>
              <a:buNone/>
            </a:pPr>
            <a:fld id="{00000000-1234-1234-1234-123412341234}" type="slidenum">
              <a:rPr lang="en-US" sz="1650">
                <a:solidFill>
                  <a:srgbClr val="FFFFFF"/>
                </a:solidFill>
                <a:latin typeface="Source Sans Pro"/>
                <a:ea typeface="Source Sans Pro"/>
                <a:cs typeface="Source Sans Pro"/>
                <a:sym typeface="Source Sans Pro"/>
              </a:rPr>
              <a:t>‹#›</a:t>
            </a:fld>
            <a:endParaRPr lang="en-US" sz="1650">
              <a:solidFill>
                <a:srgbClr val="FFFFFF"/>
              </a:solidFill>
              <a:latin typeface="Source Sans Pro"/>
              <a:ea typeface="Source Sans Pro"/>
              <a:cs typeface="Source Sans Pro"/>
              <a:sym typeface="Source Sans Pr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
        <p:nvSpPr>
          <p:cNvPr id="22" name="Shape 22"/>
          <p:cNvSpPr txBox="1">
            <a:spLocks noGrp="1"/>
          </p:cNvSpPr>
          <p:nvPr>
            <p:ph type="dt" idx="10"/>
          </p:nvPr>
        </p:nvSpPr>
        <p:spPr>
          <a:xfrm rot="-2460000">
            <a:off x="201168" y="5870447"/>
            <a:ext cx="2176272" cy="201167"/>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23" name="Shape 23"/>
          <p:cNvSpPr txBox="1">
            <a:spLocks noGrp="1"/>
          </p:cNvSpPr>
          <p:nvPr>
            <p:ph type="ftr" idx="11"/>
          </p:nvPr>
        </p:nvSpPr>
        <p:spPr>
          <a:xfrm>
            <a:off x="3517514" y="6285121"/>
            <a:ext cx="4724400" cy="274319"/>
          </a:xfrm>
          <a:prstGeom prst="rect">
            <a:avLst/>
          </a:prstGeom>
          <a:noFill/>
          <a:ln>
            <a:noFill/>
          </a:ln>
        </p:spPr>
        <p:txBody>
          <a:bodyPr lIns="91425" tIns="91425" rIns="91425" bIns="91425" anchor="ctr" anchorCtr="0"/>
          <a:lstStyle>
            <a:lvl1pPr marL="0" marR="0" lvl="0" indent="0" algn="r" rtl="0">
              <a:spcBef>
                <a:spcPts val="0"/>
              </a:spcBef>
              <a:buNone/>
              <a:defRPr sz="1000" cap="none">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24" name="Shape 24"/>
          <p:cNvSpPr>
            <a:spLocks noGrp="1"/>
          </p:cNvSpPr>
          <p:nvPr>
            <p:ph type="sldNum" idx="12"/>
          </p:nvPr>
        </p:nvSpPr>
        <p:spPr>
          <a:xfrm>
            <a:off x="8401038" y="6170821"/>
            <a:ext cx="502920" cy="502920"/>
          </a:xfrm>
          <a:prstGeom prst="ellipse">
            <a:avLst/>
          </a:prstGeom>
          <a:noFill/>
          <a:ln w="19050" cap="flat" cmpd="sng">
            <a:solidFill>
              <a:srgbClr val="FFFFFF"/>
            </a:solidFill>
            <a:prstDash val="solid"/>
            <a:round/>
            <a:headEnd type="none" w="med" len="med"/>
            <a:tailEnd type="none" w="med" len="med"/>
          </a:ln>
        </p:spPr>
        <p:txBody>
          <a:bodyPr lIns="9125" tIns="9125" rIns="9125" bIns="9125" anchor="ctr" anchorCtr="0">
            <a:noAutofit/>
          </a:bodyPr>
          <a:lstStyle/>
          <a:p>
            <a:pPr marL="0" marR="0" lvl="0" indent="0" algn="ctr" rtl="0">
              <a:spcBef>
                <a:spcPts val="0"/>
              </a:spcBef>
              <a:buSzPct val="25000"/>
              <a:buNone/>
            </a:pPr>
            <a:fld id="{00000000-1234-1234-1234-123412341234}" type="slidenum">
              <a:rPr lang="en-US" sz="1650">
                <a:solidFill>
                  <a:srgbClr val="FFFFFF"/>
                </a:solidFill>
                <a:latin typeface="Source Sans Pro"/>
                <a:ea typeface="Source Sans Pro"/>
                <a:cs typeface="Source Sans Pro"/>
                <a:sym typeface="Source Sans Pro"/>
              </a:rPr>
              <a:t>‹#›</a:t>
            </a:fld>
            <a:endParaRPr lang="en-US" sz="1650">
              <a:solidFill>
                <a:srgbClr val="FFFFFF"/>
              </a:solidFill>
              <a:latin typeface="Source Sans Pro"/>
              <a:ea typeface="Source Sans Pro"/>
              <a:cs typeface="Source Sans Pro"/>
              <a:sym typeface="Source Sans Pro"/>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822959" y="365760"/>
            <a:ext cx="7520939" cy="548639"/>
          </a:xfrm>
          <a:prstGeom prst="rect">
            <a:avLst/>
          </a:prstGeom>
          <a:noFill/>
          <a:ln>
            <a:noFill/>
          </a:ln>
        </p:spPr>
        <p:txBody>
          <a:bodyPr lIns="91425" tIns="91425" rIns="91425" bIns="91425" anchor="ctr" anchorCtr="0"/>
          <a:lstStyle>
            <a:lvl1pPr marL="0" marR="0" lvl="0" indent="0" algn="l" rtl="0">
              <a:spcBef>
                <a:spcPts val="0"/>
              </a:spcBef>
              <a:buClr>
                <a:schemeClr val="dk1"/>
              </a:buClr>
              <a:buFont typeface="Source Sans Pro"/>
              <a:buNone/>
              <a:defRPr sz="2800" b="0" i="0" u="none" strike="noStrike" cap="none">
                <a:solidFill>
                  <a:schemeClr val="dk1"/>
                </a:solidFill>
                <a:latin typeface="Source Sans Pro"/>
                <a:ea typeface="Source Sans Pro"/>
                <a:cs typeface="Source Sans Pro"/>
                <a:sym typeface="Source Sans Pro"/>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7" name="Shape 27"/>
          <p:cNvSpPr txBox="1">
            <a:spLocks noGrp="1"/>
          </p:cNvSpPr>
          <p:nvPr>
            <p:ph type="body" idx="1"/>
          </p:nvPr>
        </p:nvSpPr>
        <p:spPr>
          <a:xfrm>
            <a:off x="822959" y="1100628"/>
            <a:ext cx="7520939" cy="3579848"/>
          </a:xfrm>
          <a:prstGeom prst="rect">
            <a:avLst/>
          </a:prstGeom>
          <a:noFill/>
          <a:ln>
            <a:noFill/>
          </a:ln>
        </p:spPr>
        <p:txBody>
          <a:bodyPr lIns="91425" tIns="91425" rIns="91425" bIns="91425" anchor="t" anchorCtr="0"/>
          <a:lstStyle>
            <a:lvl1pPr marL="342900" marR="0" lvl="0" indent="-342900" algn="l" rtl="0">
              <a:spcBef>
                <a:spcPts val="800"/>
              </a:spcBef>
              <a:buClr>
                <a:schemeClr val="dk1"/>
              </a:buClr>
              <a:buFont typeface="Arial"/>
              <a:buNone/>
              <a:defRPr sz="1600" b="1" i="0" u="none" strike="noStrike" cap="none">
                <a:solidFill>
                  <a:schemeClr val="dk1"/>
                </a:solidFill>
                <a:latin typeface="Source Sans Pro"/>
                <a:ea typeface="Source Sans Pro"/>
                <a:cs typeface="Source Sans Pro"/>
                <a:sym typeface="Source Sans Pro"/>
              </a:defRPr>
            </a:lvl1pPr>
            <a:lvl2pPr marL="173736" marR="0" lvl="1"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2pPr>
            <a:lvl3pPr marL="402336" marR="0" lvl="2"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3pPr>
            <a:lvl4pPr marL="630936" marR="0" lvl="3"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4pPr>
            <a:lvl5pPr marL="859536" marR="0" lvl="4"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5pPr>
            <a:lvl6pPr marL="1097280" marR="0" lvl="5" indent="-93980"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6pPr>
            <a:lvl7pPr marL="1353312" marR="0" lvl="6" indent="-83311"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7pPr>
            <a:lvl8pPr marL="1581912" marR="0" lvl="7" indent="-83311"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8pPr>
            <a:lvl9pPr marL="1792224" marR="0" lvl="8" indent="-77723"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9pPr>
          </a:lstStyle>
          <a:p>
            <a:endParaRPr/>
          </a:p>
        </p:txBody>
      </p:sp>
      <p:sp>
        <p:nvSpPr>
          <p:cNvPr id="28" name="Shape 28"/>
          <p:cNvSpPr txBox="1">
            <a:spLocks noGrp="1"/>
          </p:cNvSpPr>
          <p:nvPr>
            <p:ph type="dt" idx="10"/>
          </p:nvPr>
        </p:nvSpPr>
        <p:spPr>
          <a:xfrm rot="-2460000">
            <a:off x="201168" y="5870447"/>
            <a:ext cx="2176272" cy="201167"/>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29" name="Shape 29"/>
          <p:cNvSpPr txBox="1">
            <a:spLocks noGrp="1"/>
          </p:cNvSpPr>
          <p:nvPr>
            <p:ph type="ftr" idx="11"/>
          </p:nvPr>
        </p:nvSpPr>
        <p:spPr>
          <a:xfrm>
            <a:off x="3517514" y="6285121"/>
            <a:ext cx="4724400" cy="274319"/>
          </a:xfrm>
          <a:prstGeom prst="rect">
            <a:avLst/>
          </a:prstGeom>
          <a:noFill/>
          <a:ln>
            <a:noFill/>
          </a:ln>
        </p:spPr>
        <p:txBody>
          <a:bodyPr lIns="91425" tIns="91425" rIns="91425" bIns="91425" anchor="ctr" anchorCtr="0"/>
          <a:lstStyle>
            <a:lvl1pPr marL="0" marR="0" lvl="0" indent="0" algn="r" rtl="0">
              <a:spcBef>
                <a:spcPts val="0"/>
              </a:spcBef>
              <a:buNone/>
              <a:defRPr sz="1000" cap="none">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30" name="Shape 30"/>
          <p:cNvSpPr>
            <a:spLocks noGrp="1"/>
          </p:cNvSpPr>
          <p:nvPr>
            <p:ph type="sldNum" idx="12"/>
          </p:nvPr>
        </p:nvSpPr>
        <p:spPr>
          <a:xfrm>
            <a:off x="8401038" y="6170821"/>
            <a:ext cx="502920" cy="502920"/>
          </a:xfrm>
          <a:prstGeom prst="ellipse">
            <a:avLst/>
          </a:prstGeom>
          <a:noFill/>
          <a:ln w="19050" cap="flat" cmpd="sng">
            <a:solidFill>
              <a:srgbClr val="FFFFFF"/>
            </a:solidFill>
            <a:prstDash val="solid"/>
            <a:round/>
            <a:headEnd type="none" w="med" len="med"/>
            <a:tailEnd type="none" w="med" len="med"/>
          </a:ln>
        </p:spPr>
        <p:txBody>
          <a:bodyPr lIns="9125" tIns="9125" rIns="9125" bIns="9125" anchor="ctr" anchorCtr="0">
            <a:noAutofit/>
          </a:bodyPr>
          <a:lstStyle/>
          <a:p>
            <a:pPr marL="0" marR="0" lvl="0" indent="0" algn="ctr" rtl="0">
              <a:spcBef>
                <a:spcPts val="0"/>
              </a:spcBef>
              <a:buSzPct val="25000"/>
              <a:buNone/>
            </a:pPr>
            <a:fld id="{00000000-1234-1234-1234-123412341234}" type="slidenum">
              <a:rPr lang="en-US" sz="1650">
                <a:solidFill>
                  <a:srgbClr val="FFFFFF"/>
                </a:solidFill>
                <a:latin typeface="Source Sans Pro"/>
                <a:ea typeface="Source Sans Pro"/>
                <a:cs typeface="Source Sans Pro"/>
                <a:sym typeface="Source Sans Pro"/>
              </a:rPr>
              <a:t>‹#›</a:t>
            </a:fld>
            <a:endParaRPr lang="en-US" sz="1650">
              <a:solidFill>
                <a:srgbClr val="FFFFFF"/>
              </a:solidFill>
              <a:latin typeface="Source Sans Pro"/>
              <a:ea typeface="Source Sans Pro"/>
              <a:cs typeface="Source Sans Pro"/>
              <a:sym typeface="Source Sans Pro"/>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1"/>
        <p:cNvGrpSpPr/>
        <p:nvPr/>
      </p:nvGrpSpPr>
      <p:grpSpPr>
        <a:xfrm>
          <a:off x="0" y="0"/>
          <a:ext cx="0" cy="0"/>
          <a:chOff x="0" y="0"/>
          <a:chExt cx="0" cy="0"/>
        </a:xfrm>
      </p:grpSpPr>
      <p:sp>
        <p:nvSpPr>
          <p:cNvPr id="32" name="Shape 32"/>
          <p:cNvSpPr/>
          <p:nvPr/>
        </p:nvSpPr>
        <p:spPr>
          <a:xfrm>
            <a:off x="-2379" y="-925"/>
            <a:ext cx="9146379" cy="6858924"/>
          </a:xfrm>
          <a:custGeom>
            <a:avLst/>
            <a:gdLst/>
            <a:ahLst/>
            <a:cxnLst/>
            <a:rect l="0" t="0" r="0" b="0"/>
            <a:pathLst>
              <a:path w="120000" h="120000" extrusionOk="0">
                <a:moveTo>
                  <a:pt x="0" y="120000"/>
                </a:moveTo>
                <a:lnTo>
                  <a:pt x="101524" y="0"/>
                </a:lnTo>
                <a:lnTo>
                  <a:pt x="120000" y="16"/>
                </a:lnTo>
                <a:lnTo>
                  <a:pt x="120000" y="120000"/>
                </a:lnTo>
                <a:lnTo>
                  <a:pt x="0" y="120000"/>
                </a:lnTo>
                <a:close/>
              </a:path>
            </a:pathLst>
          </a:custGeom>
          <a:solidFill>
            <a:schemeClr val="accent2"/>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Source Sans Pro"/>
              <a:ea typeface="Source Sans Pro"/>
              <a:cs typeface="Source Sans Pro"/>
              <a:sym typeface="Source Sans Pro"/>
            </a:endParaRPr>
          </a:p>
        </p:txBody>
      </p:sp>
      <p:sp>
        <p:nvSpPr>
          <p:cNvPr id="33" name="Shape 33"/>
          <p:cNvSpPr/>
          <p:nvPr/>
        </p:nvSpPr>
        <p:spPr>
          <a:xfrm>
            <a:off x="0" y="2647950"/>
            <a:ext cx="3571874" cy="4210049"/>
          </a:xfrm>
          <a:prstGeom prst="rtTriangle">
            <a:avLst/>
          </a:prstGeom>
          <a:solidFill>
            <a:schemeClr val="accent3">
              <a:alpha val="80000"/>
            </a:schemeClr>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Source Sans Pro"/>
              <a:ea typeface="Source Sans Pro"/>
              <a:cs typeface="Source Sans Pro"/>
              <a:sym typeface="Source Sans Pro"/>
            </a:endParaRPr>
          </a:p>
        </p:txBody>
      </p:sp>
      <p:sp>
        <p:nvSpPr>
          <p:cNvPr id="34" name="Shape 34"/>
          <p:cNvSpPr txBox="1">
            <a:spLocks noGrp="1"/>
          </p:cNvSpPr>
          <p:nvPr>
            <p:ph type="title"/>
          </p:nvPr>
        </p:nvSpPr>
        <p:spPr>
          <a:xfrm rot="-2460000">
            <a:off x="819398" y="1726736"/>
            <a:ext cx="5650992" cy="1207508"/>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Source Sans Pro"/>
              <a:buNone/>
              <a:defRPr sz="3200" b="0" i="0" u="none" strike="noStrike" cap="none">
                <a:solidFill>
                  <a:schemeClr val="dk1"/>
                </a:solidFill>
                <a:latin typeface="Source Sans Pro"/>
                <a:ea typeface="Source Sans Pro"/>
                <a:cs typeface="Source Sans Pro"/>
                <a:sym typeface="Source Sans Pro"/>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5" name="Shape 35"/>
          <p:cNvSpPr txBox="1">
            <a:spLocks noGrp="1"/>
          </p:cNvSpPr>
          <p:nvPr>
            <p:ph type="body" idx="1"/>
          </p:nvPr>
        </p:nvSpPr>
        <p:spPr>
          <a:xfrm rot="-2460000">
            <a:off x="1216152" y="2468304"/>
            <a:ext cx="6510528" cy="329183"/>
          </a:xfrm>
          <a:prstGeom prst="rect">
            <a:avLst/>
          </a:prstGeom>
          <a:noFill/>
          <a:ln>
            <a:noFill/>
          </a:ln>
        </p:spPr>
        <p:txBody>
          <a:bodyPr lIns="91425" tIns="91425" rIns="91425" bIns="91425" anchor="t" anchorCtr="0"/>
          <a:lstStyle>
            <a:lvl1pPr marL="0" marR="0" lvl="0" indent="0" algn="l" rtl="0">
              <a:spcBef>
                <a:spcPts val="800"/>
              </a:spcBef>
              <a:buClr>
                <a:schemeClr val="dk1"/>
              </a:buClr>
              <a:buFont typeface="Arial"/>
              <a:buNone/>
              <a:defRPr sz="1400" b="0" i="0" u="none" strike="noStrike" cap="none">
                <a:solidFill>
                  <a:schemeClr val="dk1"/>
                </a:solidFill>
                <a:latin typeface="Source Sans Pro"/>
                <a:ea typeface="Source Sans Pro"/>
                <a:cs typeface="Source Sans Pro"/>
                <a:sym typeface="Source Sans Pro"/>
              </a:defRPr>
            </a:lvl1pPr>
            <a:lvl2pPr marL="457200" marR="0" lvl="1" indent="0" algn="l" rtl="0">
              <a:spcBef>
                <a:spcPts val="300"/>
              </a:spcBef>
              <a:buClr>
                <a:schemeClr val="accent2"/>
              </a:buClr>
              <a:buFont typeface="Noto Sans Symbols"/>
              <a:buNone/>
              <a:defRPr sz="1800" b="0" i="0" u="none" strike="noStrike" cap="none">
                <a:solidFill>
                  <a:srgbClr val="888888"/>
                </a:solidFill>
                <a:latin typeface="Source Sans Pro"/>
                <a:ea typeface="Source Sans Pro"/>
                <a:cs typeface="Source Sans Pro"/>
                <a:sym typeface="Source Sans Pro"/>
              </a:defRPr>
            </a:lvl2pPr>
            <a:lvl3pPr marL="914400" marR="0" lvl="2" indent="0" algn="l" rtl="0">
              <a:spcBef>
                <a:spcPts val="300"/>
              </a:spcBef>
              <a:buClr>
                <a:schemeClr val="accent2"/>
              </a:buClr>
              <a:buFont typeface="Noto Sans Symbols"/>
              <a:buNone/>
              <a:defRPr sz="1600" b="0" i="0" u="none" strike="noStrike" cap="none">
                <a:solidFill>
                  <a:srgbClr val="888888"/>
                </a:solidFill>
                <a:latin typeface="Source Sans Pro"/>
                <a:ea typeface="Source Sans Pro"/>
                <a:cs typeface="Source Sans Pro"/>
                <a:sym typeface="Source Sans Pro"/>
              </a:defRPr>
            </a:lvl3pPr>
            <a:lvl4pPr marL="1371600" marR="0" lvl="3" indent="0" algn="l" rtl="0">
              <a:spcBef>
                <a:spcPts val="300"/>
              </a:spcBef>
              <a:buClr>
                <a:schemeClr val="accent2"/>
              </a:buClr>
              <a:buFont typeface="Noto Sans Symbols"/>
              <a:buNone/>
              <a:defRPr sz="1400" b="0" i="0" u="none" strike="noStrike" cap="none">
                <a:solidFill>
                  <a:srgbClr val="888888"/>
                </a:solidFill>
                <a:latin typeface="Source Sans Pro"/>
                <a:ea typeface="Source Sans Pro"/>
                <a:cs typeface="Source Sans Pro"/>
                <a:sym typeface="Source Sans Pro"/>
              </a:defRPr>
            </a:lvl4pPr>
            <a:lvl5pPr marL="1828800" marR="0" lvl="4" indent="0" algn="l" rtl="0">
              <a:spcBef>
                <a:spcPts val="300"/>
              </a:spcBef>
              <a:buClr>
                <a:schemeClr val="accent2"/>
              </a:buClr>
              <a:buFont typeface="Noto Sans Symbols"/>
              <a:buNone/>
              <a:defRPr sz="1400" b="0" i="0" u="none" strike="noStrike" cap="none">
                <a:solidFill>
                  <a:srgbClr val="888888"/>
                </a:solidFill>
                <a:latin typeface="Source Sans Pro"/>
                <a:ea typeface="Source Sans Pro"/>
                <a:cs typeface="Source Sans Pro"/>
                <a:sym typeface="Source Sans Pro"/>
              </a:defRPr>
            </a:lvl5pPr>
            <a:lvl6pPr marL="2286000" marR="0" lvl="5" indent="0" algn="l" rtl="0">
              <a:spcBef>
                <a:spcPts val="300"/>
              </a:spcBef>
              <a:buClr>
                <a:schemeClr val="accent2"/>
              </a:buClr>
              <a:buFont typeface="Noto Sans Symbols"/>
              <a:buNone/>
              <a:defRPr sz="1400" b="0" i="0" u="none" strike="noStrike" cap="none">
                <a:solidFill>
                  <a:srgbClr val="888888"/>
                </a:solidFill>
                <a:latin typeface="Source Sans Pro"/>
                <a:ea typeface="Source Sans Pro"/>
                <a:cs typeface="Source Sans Pro"/>
                <a:sym typeface="Source Sans Pro"/>
              </a:defRPr>
            </a:lvl6pPr>
            <a:lvl7pPr marL="2743200" marR="0" lvl="6" indent="0" algn="l" rtl="0">
              <a:spcBef>
                <a:spcPts val="300"/>
              </a:spcBef>
              <a:buClr>
                <a:schemeClr val="accent2"/>
              </a:buClr>
              <a:buFont typeface="Noto Sans Symbols"/>
              <a:buNone/>
              <a:defRPr sz="1400" b="0" i="0" u="none" strike="noStrike" cap="none">
                <a:solidFill>
                  <a:srgbClr val="888888"/>
                </a:solidFill>
                <a:latin typeface="Source Sans Pro"/>
                <a:ea typeface="Source Sans Pro"/>
                <a:cs typeface="Source Sans Pro"/>
                <a:sym typeface="Source Sans Pro"/>
              </a:defRPr>
            </a:lvl7pPr>
            <a:lvl8pPr marL="3200400" marR="0" lvl="7" indent="0" algn="l" rtl="0">
              <a:spcBef>
                <a:spcPts val="300"/>
              </a:spcBef>
              <a:buClr>
                <a:schemeClr val="accent2"/>
              </a:buClr>
              <a:buFont typeface="Noto Sans Symbols"/>
              <a:buNone/>
              <a:defRPr sz="1400" b="0" i="0" u="none" strike="noStrike" cap="none">
                <a:solidFill>
                  <a:srgbClr val="888888"/>
                </a:solidFill>
                <a:latin typeface="Source Sans Pro"/>
                <a:ea typeface="Source Sans Pro"/>
                <a:cs typeface="Source Sans Pro"/>
                <a:sym typeface="Source Sans Pro"/>
              </a:defRPr>
            </a:lvl8pPr>
            <a:lvl9pPr marL="3657600" marR="0" lvl="8" indent="0" algn="l" rtl="0">
              <a:spcBef>
                <a:spcPts val="300"/>
              </a:spcBef>
              <a:buClr>
                <a:schemeClr val="accent2"/>
              </a:buClr>
              <a:buFont typeface="Noto Sans Symbols"/>
              <a:buNone/>
              <a:defRPr sz="1400" b="0" i="0" u="none" strike="noStrike" cap="none">
                <a:solidFill>
                  <a:srgbClr val="888888"/>
                </a:solidFill>
                <a:latin typeface="Source Sans Pro"/>
                <a:ea typeface="Source Sans Pro"/>
                <a:cs typeface="Source Sans Pro"/>
                <a:sym typeface="Source Sans Pro"/>
              </a:defRPr>
            </a:lvl9pPr>
          </a:lstStyle>
          <a:p>
            <a:endParaRPr/>
          </a:p>
        </p:txBody>
      </p:sp>
      <p:sp>
        <p:nvSpPr>
          <p:cNvPr id="36" name="Shape 36"/>
          <p:cNvSpPr txBox="1">
            <a:spLocks noGrp="1"/>
          </p:cNvSpPr>
          <p:nvPr>
            <p:ph type="dt" idx="10"/>
          </p:nvPr>
        </p:nvSpPr>
        <p:spPr>
          <a:xfrm rot="-2460000">
            <a:off x="201168" y="5870447"/>
            <a:ext cx="2176272" cy="201167"/>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37" name="Shape 37"/>
          <p:cNvSpPr txBox="1">
            <a:spLocks noGrp="1"/>
          </p:cNvSpPr>
          <p:nvPr>
            <p:ph type="ftr" idx="11"/>
          </p:nvPr>
        </p:nvSpPr>
        <p:spPr>
          <a:xfrm>
            <a:off x="3517514" y="6285121"/>
            <a:ext cx="4724400" cy="274319"/>
          </a:xfrm>
          <a:prstGeom prst="rect">
            <a:avLst/>
          </a:prstGeom>
          <a:noFill/>
          <a:ln>
            <a:noFill/>
          </a:ln>
        </p:spPr>
        <p:txBody>
          <a:bodyPr lIns="91425" tIns="91425" rIns="91425" bIns="91425" anchor="ctr" anchorCtr="0"/>
          <a:lstStyle>
            <a:lvl1pPr marL="0" marR="0" lvl="0" indent="0" algn="r" rtl="0">
              <a:spcBef>
                <a:spcPts val="0"/>
              </a:spcBef>
              <a:buNone/>
              <a:defRPr sz="1000" cap="none">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38" name="Shape 38"/>
          <p:cNvSpPr>
            <a:spLocks noGrp="1"/>
          </p:cNvSpPr>
          <p:nvPr>
            <p:ph type="sldNum" idx="12"/>
          </p:nvPr>
        </p:nvSpPr>
        <p:spPr>
          <a:xfrm>
            <a:off x="8401038" y="6170821"/>
            <a:ext cx="502920" cy="502920"/>
          </a:xfrm>
          <a:prstGeom prst="ellipse">
            <a:avLst/>
          </a:prstGeom>
          <a:noFill/>
          <a:ln w="19050" cap="flat" cmpd="sng">
            <a:solidFill>
              <a:srgbClr val="FFFFFF"/>
            </a:solidFill>
            <a:prstDash val="solid"/>
            <a:round/>
            <a:headEnd type="none" w="med" len="med"/>
            <a:tailEnd type="none" w="med" len="med"/>
          </a:ln>
        </p:spPr>
        <p:txBody>
          <a:bodyPr lIns="9125" tIns="9125" rIns="9125" bIns="9125" anchor="ctr" anchorCtr="0">
            <a:noAutofit/>
          </a:bodyPr>
          <a:lstStyle/>
          <a:p>
            <a:pPr marL="0" marR="0" lvl="0" indent="0" algn="ctr" rtl="0">
              <a:spcBef>
                <a:spcPts val="0"/>
              </a:spcBef>
              <a:buSzPct val="25000"/>
              <a:buNone/>
            </a:pPr>
            <a:fld id="{00000000-1234-1234-1234-123412341234}" type="slidenum">
              <a:rPr lang="en-US" sz="1650">
                <a:solidFill>
                  <a:srgbClr val="FFFFFF"/>
                </a:solidFill>
                <a:latin typeface="Source Sans Pro"/>
                <a:ea typeface="Source Sans Pro"/>
                <a:cs typeface="Source Sans Pro"/>
                <a:sym typeface="Source Sans Pro"/>
              </a:rPr>
              <a:t>‹#›</a:t>
            </a:fld>
            <a:endParaRPr lang="en-US" sz="1650">
              <a:solidFill>
                <a:srgbClr val="FFFFFF"/>
              </a:solidFill>
              <a:latin typeface="Source Sans Pro"/>
              <a:ea typeface="Source Sans Pro"/>
              <a:cs typeface="Source Sans Pro"/>
              <a:sym typeface="Source Sans Pro"/>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9"/>
        <p:cNvGrpSpPr/>
        <p:nvPr/>
      </p:nvGrpSpPr>
      <p:grpSpPr>
        <a:xfrm>
          <a:off x="0" y="0"/>
          <a:ext cx="0" cy="0"/>
          <a:chOff x="0" y="0"/>
          <a:chExt cx="0" cy="0"/>
        </a:xfrm>
      </p:grpSpPr>
      <p:sp>
        <p:nvSpPr>
          <p:cNvPr id="40" name="Shape 40"/>
          <p:cNvSpPr txBox="1">
            <a:spLocks noGrp="1"/>
          </p:cNvSpPr>
          <p:nvPr>
            <p:ph type="body" idx="1"/>
          </p:nvPr>
        </p:nvSpPr>
        <p:spPr>
          <a:xfrm>
            <a:off x="822959" y="1097279"/>
            <a:ext cx="3200399" cy="3712464"/>
          </a:xfrm>
          <a:prstGeom prst="rect">
            <a:avLst/>
          </a:prstGeom>
          <a:noFill/>
          <a:ln>
            <a:noFill/>
          </a:ln>
        </p:spPr>
        <p:txBody>
          <a:bodyPr lIns="91425" tIns="91425" rIns="91425" bIns="91425" anchor="t" anchorCtr="0"/>
          <a:lstStyle>
            <a:lvl1pPr marL="342900" marR="0" lvl="0" indent="-342900" algn="l" rtl="0">
              <a:spcBef>
                <a:spcPts val="800"/>
              </a:spcBef>
              <a:buClr>
                <a:schemeClr val="dk1"/>
              </a:buClr>
              <a:buFont typeface="Arial"/>
              <a:buNone/>
              <a:defRPr sz="2800" b="1" i="0" u="none" strike="noStrike" cap="none">
                <a:solidFill>
                  <a:schemeClr val="dk1"/>
                </a:solidFill>
                <a:latin typeface="Source Sans Pro"/>
                <a:ea typeface="Source Sans Pro"/>
                <a:cs typeface="Source Sans Pro"/>
                <a:sym typeface="Source Sans Pro"/>
              </a:defRPr>
            </a:lvl1pPr>
            <a:lvl2pPr marL="173736" marR="0" lvl="1" indent="-21336" algn="l" rtl="0">
              <a:spcBef>
                <a:spcPts val="300"/>
              </a:spcBef>
              <a:buClr>
                <a:schemeClr val="accent2"/>
              </a:buClr>
              <a:buSzPct val="100000"/>
              <a:buFont typeface="Noto Sans Symbols"/>
              <a:buChar char="▪"/>
              <a:defRPr sz="2400" b="0" i="0" u="none" strike="noStrike" cap="none">
                <a:solidFill>
                  <a:schemeClr val="dk1"/>
                </a:solidFill>
                <a:latin typeface="Source Sans Pro"/>
                <a:ea typeface="Source Sans Pro"/>
                <a:cs typeface="Source Sans Pro"/>
                <a:sym typeface="Source Sans Pro"/>
              </a:defRPr>
            </a:lvl2pPr>
            <a:lvl3pPr marL="402336" marR="0" lvl="2" indent="-46736" algn="l" rtl="0">
              <a:spcBef>
                <a:spcPts val="300"/>
              </a:spcBef>
              <a:buClr>
                <a:schemeClr val="accent2"/>
              </a:buClr>
              <a:buSzPct val="100000"/>
              <a:buFont typeface="Noto Sans Symbols"/>
              <a:buChar char="▪"/>
              <a:defRPr sz="2000" b="0" i="0" u="none" strike="noStrike" cap="none">
                <a:solidFill>
                  <a:schemeClr val="dk1"/>
                </a:solidFill>
                <a:latin typeface="Source Sans Pro"/>
                <a:ea typeface="Source Sans Pro"/>
                <a:cs typeface="Source Sans Pro"/>
                <a:sym typeface="Source Sans Pro"/>
              </a:defRPr>
            </a:lvl3pPr>
            <a:lvl4pPr marL="630936" marR="0" lvl="3" indent="-59436"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4pPr>
            <a:lvl5pPr marL="859536" marR="0" lvl="4" indent="-59436"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5pPr>
            <a:lvl6pPr marL="1097280" marR="0" lvl="5" indent="-68580"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6pPr>
            <a:lvl7pPr marL="1353312" marR="0" lvl="6" indent="-57911"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7pPr>
            <a:lvl8pPr marL="1581912" marR="0" lvl="7" indent="-57911"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8pPr>
            <a:lvl9pPr marL="1792224" marR="0" lvl="8" indent="-52323"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41" name="Shape 41"/>
          <p:cNvSpPr txBox="1">
            <a:spLocks noGrp="1"/>
          </p:cNvSpPr>
          <p:nvPr>
            <p:ph type="body" idx="2"/>
          </p:nvPr>
        </p:nvSpPr>
        <p:spPr>
          <a:xfrm>
            <a:off x="4700016" y="1097279"/>
            <a:ext cx="3200399" cy="3712464"/>
          </a:xfrm>
          <a:prstGeom prst="rect">
            <a:avLst/>
          </a:prstGeom>
          <a:noFill/>
          <a:ln>
            <a:noFill/>
          </a:ln>
        </p:spPr>
        <p:txBody>
          <a:bodyPr lIns="91425" tIns="91425" rIns="91425" bIns="91425" anchor="t" anchorCtr="0"/>
          <a:lstStyle>
            <a:lvl1pPr marL="342900" marR="0" lvl="0" indent="-342900" algn="l" rtl="0">
              <a:spcBef>
                <a:spcPts val="800"/>
              </a:spcBef>
              <a:buClr>
                <a:schemeClr val="dk1"/>
              </a:buClr>
              <a:buFont typeface="Arial"/>
              <a:buNone/>
              <a:defRPr sz="2800" b="1" i="0" u="none" strike="noStrike" cap="none">
                <a:solidFill>
                  <a:schemeClr val="dk1"/>
                </a:solidFill>
                <a:latin typeface="Source Sans Pro"/>
                <a:ea typeface="Source Sans Pro"/>
                <a:cs typeface="Source Sans Pro"/>
                <a:sym typeface="Source Sans Pro"/>
              </a:defRPr>
            </a:lvl1pPr>
            <a:lvl2pPr marL="173736" marR="0" lvl="1" indent="-21336" algn="l" rtl="0">
              <a:spcBef>
                <a:spcPts val="300"/>
              </a:spcBef>
              <a:buClr>
                <a:schemeClr val="accent2"/>
              </a:buClr>
              <a:buSzPct val="100000"/>
              <a:buFont typeface="Noto Sans Symbols"/>
              <a:buChar char="▪"/>
              <a:defRPr sz="2400" b="0" i="0" u="none" strike="noStrike" cap="none">
                <a:solidFill>
                  <a:schemeClr val="dk1"/>
                </a:solidFill>
                <a:latin typeface="Source Sans Pro"/>
                <a:ea typeface="Source Sans Pro"/>
                <a:cs typeface="Source Sans Pro"/>
                <a:sym typeface="Source Sans Pro"/>
              </a:defRPr>
            </a:lvl2pPr>
            <a:lvl3pPr marL="402336" marR="0" lvl="2" indent="-46736" algn="l" rtl="0">
              <a:spcBef>
                <a:spcPts val="300"/>
              </a:spcBef>
              <a:buClr>
                <a:schemeClr val="accent2"/>
              </a:buClr>
              <a:buSzPct val="100000"/>
              <a:buFont typeface="Noto Sans Symbols"/>
              <a:buChar char="▪"/>
              <a:defRPr sz="2000" b="0" i="0" u="none" strike="noStrike" cap="none">
                <a:solidFill>
                  <a:schemeClr val="dk1"/>
                </a:solidFill>
                <a:latin typeface="Source Sans Pro"/>
                <a:ea typeface="Source Sans Pro"/>
                <a:cs typeface="Source Sans Pro"/>
                <a:sym typeface="Source Sans Pro"/>
              </a:defRPr>
            </a:lvl3pPr>
            <a:lvl4pPr marL="630936" marR="0" lvl="3" indent="-59436"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4pPr>
            <a:lvl5pPr marL="859536" marR="0" lvl="4" indent="-59436"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5pPr>
            <a:lvl6pPr marL="1097280" marR="0" lvl="5" indent="-68580"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6pPr>
            <a:lvl7pPr marL="1353312" marR="0" lvl="6" indent="-57911"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7pPr>
            <a:lvl8pPr marL="1581912" marR="0" lvl="7" indent="-57911"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8pPr>
            <a:lvl9pPr marL="1792224" marR="0" lvl="8" indent="-52323"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42" name="Shape 42"/>
          <p:cNvSpPr txBox="1">
            <a:spLocks noGrp="1"/>
          </p:cNvSpPr>
          <p:nvPr>
            <p:ph type="dt" idx="10"/>
          </p:nvPr>
        </p:nvSpPr>
        <p:spPr>
          <a:xfrm rot="-2460000">
            <a:off x="201168" y="5870447"/>
            <a:ext cx="2176272" cy="201167"/>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43" name="Shape 43"/>
          <p:cNvSpPr txBox="1">
            <a:spLocks noGrp="1"/>
          </p:cNvSpPr>
          <p:nvPr>
            <p:ph type="ftr" idx="11"/>
          </p:nvPr>
        </p:nvSpPr>
        <p:spPr>
          <a:xfrm>
            <a:off x="3517514" y="6285121"/>
            <a:ext cx="4724400" cy="274319"/>
          </a:xfrm>
          <a:prstGeom prst="rect">
            <a:avLst/>
          </a:prstGeom>
          <a:noFill/>
          <a:ln>
            <a:noFill/>
          </a:ln>
        </p:spPr>
        <p:txBody>
          <a:bodyPr lIns="91425" tIns="91425" rIns="91425" bIns="91425" anchor="ctr" anchorCtr="0"/>
          <a:lstStyle>
            <a:lvl1pPr marL="0" marR="0" lvl="0" indent="0" algn="r" rtl="0">
              <a:spcBef>
                <a:spcPts val="0"/>
              </a:spcBef>
              <a:buNone/>
              <a:defRPr sz="1000" cap="none">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44" name="Shape 44"/>
          <p:cNvSpPr>
            <a:spLocks noGrp="1"/>
          </p:cNvSpPr>
          <p:nvPr>
            <p:ph type="sldNum" idx="12"/>
          </p:nvPr>
        </p:nvSpPr>
        <p:spPr>
          <a:xfrm>
            <a:off x="8401038" y="6170821"/>
            <a:ext cx="502920" cy="502920"/>
          </a:xfrm>
          <a:prstGeom prst="ellipse">
            <a:avLst/>
          </a:prstGeom>
          <a:noFill/>
          <a:ln w="19050" cap="flat" cmpd="sng">
            <a:solidFill>
              <a:srgbClr val="FFFFFF"/>
            </a:solidFill>
            <a:prstDash val="solid"/>
            <a:round/>
            <a:headEnd type="none" w="med" len="med"/>
            <a:tailEnd type="none" w="med" len="med"/>
          </a:ln>
        </p:spPr>
        <p:txBody>
          <a:bodyPr lIns="9125" tIns="9125" rIns="9125" bIns="9125" anchor="ctr" anchorCtr="0">
            <a:noAutofit/>
          </a:bodyPr>
          <a:lstStyle/>
          <a:p>
            <a:pPr marL="0" marR="0" lvl="0" indent="0" algn="ctr" rtl="0">
              <a:spcBef>
                <a:spcPts val="0"/>
              </a:spcBef>
              <a:buSzPct val="25000"/>
              <a:buNone/>
            </a:pPr>
            <a:fld id="{00000000-1234-1234-1234-123412341234}" type="slidenum">
              <a:rPr lang="en-US" sz="1650">
                <a:solidFill>
                  <a:srgbClr val="FFFFFF"/>
                </a:solidFill>
                <a:latin typeface="Source Sans Pro"/>
                <a:ea typeface="Source Sans Pro"/>
                <a:cs typeface="Source Sans Pro"/>
                <a:sym typeface="Source Sans Pro"/>
              </a:rPr>
              <a:t>‹#›</a:t>
            </a:fld>
            <a:endParaRPr lang="en-US" sz="1650">
              <a:solidFill>
                <a:srgbClr val="FFFFFF"/>
              </a:solidFill>
              <a:latin typeface="Source Sans Pro"/>
              <a:ea typeface="Source Sans Pro"/>
              <a:cs typeface="Source Sans Pro"/>
              <a:sym typeface="Source Sans Pro"/>
            </a:endParaRPr>
          </a:p>
        </p:txBody>
      </p:sp>
      <p:sp>
        <p:nvSpPr>
          <p:cNvPr id="45" name="Shape 45"/>
          <p:cNvSpPr txBox="1">
            <a:spLocks noGrp="1"/>
          </p:cNvSpPr>
          <p:nvPr>
            <p:ph type="title"/>
          </p:nvPr>
        </p:nvSpPr>
        <p:spPr>
          <a:xfrm>
            <a:off x="822959" y="365760"/>
            <a:ext cx="7520939" cy="548639"/>
          </a:xfrm>
          <a:prstGeom prst="rect">
            <a:avLst/>
          </a:prstGeom>
          <a:noFill/>
          <a:ln>
            <a:noFill/>
          </a:ln>
        </p:spPr>
        <p:txBody>
          <a:bodyPr lIns="91425" tIns="91425" rIns="91425" bIns="91425" anchor="ctr" anchorCtr="0"/>
          <a:lstStyle>
            <a:lvl1pPr marL="0" marR="0" lvl="0" indent="0" algn="l" rtl="0">
              <a:spcBef>
                <a:spcPts val="0"/>
              </a:spcBef>
              <a:buClr>
                <a:schemeClr val="dk1"/>
              </a:buClr>
              <a:buFont typeface="Source Sans Pro"/>
              <a:buNone/>
              <a:defRPr sz="2800" b="0" i="0" u="none" strike="noStrike" cap="none">
                <a:solidFill>
                  <a:schemeClr val="dk1"/>
                </a:solidFill>
                <a:latin typeface="Source Sans Pro"/>
                <a:ea typeface="Source Sans Pro"/>
                <a:cs typeface="Source Sans Pro"/>
                <a:sym typeface="Source Sans Pro"/>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822959" y="365760"/>
            <a:ext cx="7520939" cy="548639"/>
          </a:xfrm>
          <a:prstGeom prst="rect">
            <a:avLst/>
          </a:prstGeom>
          <a:noFill/>
          <a:ln>
            <a:noFill/>
          </a:ln>
        </p:spPr>
        <p:txBody>
          <a:bodyPr lIns="91425" tIns="91425" rIns="91425" bIns="91425" anchor="ctr" anchorCtr="0"/>
          <a:lstStyle>
            <a:lvl1pPr marL="0" marR="0" lvl="0" indent="0" algn="l" rtl="0">
              <a:spcBef>
                <a:spcPts val="0"/>
              </a:spcBef>
              <a:buClr>
                <a:schemeClr val="dk1"/>
              </a:buClr>
              <a:buFont typeface="Source Sans Pro"/>
              <a:buNone/>
              <a:defRPr sz="2800" b="0" i="0" u="none" strike="noStrike" cap="none">
                <a:solidFill>
                  <a:schemeClr val="dk1"/>
                </a:solidFill>
                <a:latin typeface="Source Sans Pro"/>
                <a:ea typeface="Source Sans Pro"/>
                <a:cs typeface="Source Sans Pro"/>
                <a:sym typeface="Source Sans Pro"/>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8" name="Shape 48"/>
          <p:cNvSpPr txBox="1">
            <a:spLocks noGrp="1"/>
          </p:cNvSpPr>
          <p:nvPr>
            <p:ph type="body" idx="1"/>
          </p:nvPr>
        </p:nvSpPr>
        <p:spPr>
          <a:xfrm>
            <a:off x="822959" y="1097279"/>
            <a:ext cx="3200399" cy="548639"/>
          </a:xfrm>
          <a:prstGeom prst="rect">
            <a:avLst/>
          </a:prstGeom>
          <a:noFill/>
          <a:ln>
            <a:noFill/>
          </a:ln>
        </p:spPr>
        <p:txBody>
          <a:bodyPr lIns="91425" tIns="91425" rIns="91425" bIns="91425" anchor="b" anchorCtr="0"/>
          <a:lstStyle>
            <a:lvl1pPr marL="0" marR="0" lvl="0" indent="0" algn="l" rtl="0">
              <a:spcBef>
                <a:spcPts val="800"/>
              </a:spcBef>
              <a:buClr>
                <a:schemeClr val="dk1"/>
              </a:buClr>
              <a:buFont typeface="Arial"/>
              <a:buNone/>
              <a:defRPr sz="1400" b="0" i="0" u="none" strike="noStrike" cap="none">
                <a:solidFill>
                  <a:schemeClr val="dk1"/>
                </a:solidFill>
                <a:latin typeface="Source Sans Pro"/>
                <a:ea typeface="Source Sans Pro"/>
                <a:cs typeface="Source Sans Pro"/>
                <a:sym typeface="Source Sans Pro"/>
              </a:defRPr>
            </a:lvl1pPr>
            <a:lvl2pPr marL="457200" marR="0" lvl="1" indent="0" algn="l" rtl="0">
              <a:spcBef>
                <a:spcPts val="300"/>
              </a:spcBef>
              <a:buClr>
                <a:schemeClr val="accent2"/>
              </a:buClr>
              <a:buFont typeface="Noto Sans Symbols"/>
              <a:buNone/>
              <a:defRPr sz="2000" b="1" i="0" u="none" strike="noStrike" cap="none">
                <a:solidFill>
                  <a:schemeClr val="dk1"/>
                </a:solidFill>
                <a:latin typeface="Source Sans Pro"/>
                <a:ea typeface="Source Sans Pro"/>
                <a:cs typeface="Source Sans Pro"/>
                <a:sym typeface="Source Sans Pro"/>
              </a:defRPr>
            </a:lvl2pPr>
            <a:lvl3pPr marL="914400" marR="0" lvl="2" indent="0" algn="l" rtl="0">
              <a:spcBef>
                <a:spcPts val="300"/>
              </a:spcBef>
              <a:buClr>
                <a:schemeClr val="accent2"/>
              </a:buClr>
              <a:buFont typeface="Noto Sans Symbols"/>
              <a:buNone/>
              <a:defRPr sz="1800" b="1" i="0" u="none" strike="noStrike" cap="none">
                <a:solidFill>
                  <a:schemeClr val="dk1"/>
                </a:solidFill>
                <a:latin typeface="Source Sans Pro"/>
                <a:ea typeface="Source Sans Pro"/>
                <a:cs typeface="Source Sans Pro"/>
                <a:sym typeface="Source Sans Pro"/>
              </a:defRPr>
            </a:lvl3pPr>
            <a:lvl4pPr marL="1371600" marR="0" lvl="3" indent="0" algn="l" rtl="0">
              <a:spcBef>
                <a:spcPts val="300"/>
              </a:spcBef>
              <a:buClr>
                <a:schemeClr val="accent2"/>
              </a:buClr>
              <a:buFont typeface="Noto Sans Symbols"/>
              <a:buNone/>
              <a:defRPr sz="1600" b="1" i="0" u="none" strike="noStrike" cap="none">
                <a:solidFill>
                  <a:schemeClr val="dk1"/>
                </a:solidFill>
                <a:latin typeface="Source Sans Pro"/>
                <a:ea typeface="Source Sans Pro"/>
                <a:cs typeface="Source Sans Pro"/>
                <a:sym typeface="Source Sans Pro"/>
              </a:defRPr>
            </a:lvl4pPr>
            <a:lvl5pPr marL="1828800" marR="0" lvl="4" indent="0" algn="l" rtl="0">
              <a:spcBef>
                <a:spcPts val="300"/>
              </a:spcBef>
              <a:buClr>
                <a:schemeClr val="accent2"/>
              </a:buClr>
              <a:buFont typeface="Noto Sans Symbols"/>
              <a:buNone/>
              <a:defRPr sz="1600" b="1" i="0" u="none" strike="noStrike" cap="none">
                <a:solidFill>
                  <a:schemeClr val="dk1"/>
                </a:solidFill>
                <a:latin typeface="Source Sans Pro"/>
                <a:ea typeface="Source Sans Pro"/>
                <a:cs typeface="Source Sans Pro"/>
                <a:sym typeface="Source Sans Pro"/>
              </a:defRPr>
            </a:lvl5pPr>
            <a:lvl6pPr marL="2286000" marR="0" lvl="5" indent="0" algn="l" rtl="0">
              <a:spcBef>
                <a:spcPts val="300"/>
              </a:spcBef>
              <a:buClr>
                <a:schemeClr val="accent2"/>
              </a:buClr>
              <a:buFont typeface="Noto Sans Symbols"/>
              <a:buNone/>
              <a:defRPr sz="1600" b="1" i="0" u="none" strike="noStrike" cap="none">
                <a:solidFill>
                  <a:schemeClr val="dk1"/>
                </a:solidFill>
                <a:latin typeface="Source Sans Pro"/>
                <a:ea typeface="Source Sans Pro"/>
                <a:cs typeface="Source Sans Pro"/>
                <a:sym typeface="Source Sans Pro"/>
              </a:defRPr>
            </a:lvl6pPr>
            <a:lvl7pPr marL="2743200" marR="0" lvl="6" indent="0" algn="l" rtl="0">
              <a:spcBef>
                <a:spcPts val="300"/>
              </a:spcBef>
              <a:buClr>
                <a:schemeClr val="accent2"/>
              </a:buClr>
              <a:buFont typeface="Noto Sans Symbols"/>
              <a:buNone/>
              <a:defRPr sz="1600" b="1" i="0" u="none" strike="noStrike" cap="none">
                <a:solidFill>
                  <a:schemeClr val="dk1"/>
                </a:solidFill>
                <a:latin typeface="Source Sans Pro"/>
                <a:ea typeface="Source Sans Pro"/>
                <a:cs typeface="Source Sans Pro"/>
                <a:sym typeface="Source Sans Pro"/>
              </a:defRPr>
            </a:lvl7pPr>
            <a:lvl8pPr marL="3200400" marR="0" lvl="7" indent="0" algn="l" rtl="0">
              <a:spcBef>
                <a:spcPts val="300"/>
              </a:spcBef>
              <a:buClr>
                <a:schemeClr val="accent2"/>
              </a:buClr>
              <a:buFont typeface="Noto Sans Symbols"/>
              <a:buNone/>
              <a:defRPr sz="1600" b="1" i="0" u="none" strike="noStrike" cap="none">
                <a:solidFill>
                  <a:schemeClr val="dk1"/>
                </a:solidFill>
                <a:latin typeface="Source Sans Pro"/>
                <a:ea typeface="Source Sans Pro"/>
                <a:cs typeface="Source Sans Pro"/>
                <a:sym typeface="Source Sans Pro"/>
              </a:defRPr>
            </a:lvl8pPr>
            <a:lvl9pPr marL="3657600" marR="0" lvl="8" indent="0" algn="l" rtl="0">
              <a:spcBef>
                <a:spcPts val="300"/>
              </a:spcBef>
              <a:buClr>
                <a:schemeClr val="accent2"/>
              </a:buClr>
              <a:buFont typeface="Noto Sans Symbols"/>
              <a:buNone/>
              <a:defRPr sz="1600" b="1" i="0" u="none" strike="noStrike" cap="none">
                <a:solidFill>
                  <a:schemeClr val="dk1"/>
                </a:solidFill>
                <a:latin typeface="Source Sans Pro"/>
                <a:ea typeface="Source Sans Pro"/>
                <a:cs typeface="Source Sans Pro"/>
                <a:sym typeface="Source Sans Pro"/>
              </a:defRPr>
            </a:lvl9pPr>
          </a:lstStyle>
          <a:p>
            <a:endParaRPr/>
          </a:p>
        </p:txBody>
      </p:sp>
      <p:sp>
        <p:nvSpPr>
          <p:cNvPr id="49" name="Shape 49"/>
          <p:cNvSpPr txBox="1">
            <a:spLocks noGrp="1"/>
          </p:cNvSpPr>
          <p:nvPr>
            <p:ph type="body" idx="2"/>
          </p:nvPr>
        </p:nvSpPr>
        <p:spPr>
          <a:xfrm>
            <a:off x="819150" y="1701848"/>
            <a:ext cx="3200399" cy="3108959"/>
          </a:xfrm>
          <a:prstGeom prst="rect">
            <a:avLst/>
          </a:prstGeom>
          <a:noFill/>
          <a:ln>
            <a:noFill/>
          </a:ln>
        </p:spPr>
        <p:txBody>
          <a:bodyPr lIns="91425" tIns="91425" rIns="91425" bIns="91425" anchor="t" anchorCtr="0"/>
          <a:lstStyle>
            <a:lvl1pPr marL="342900" marR="0" lvl="0" indent="-342900" algn="l" rtl="0">
              <a:spcBef>
                <a:spcPts val="800"/>
              </a:spcBef>
              <a:buClr>
                <a:schemeClr val="dk1"/>
              </a:buClr>
              <a:buFont typeface="Arial"/>
              <a:buNone/>
              <a:defRPr sz="2400" b="1" i="0" u="none" strike="noStrike" cap="none">
                <a:solidFill>
                  <a:schemeClr val="dk1"/>
                </a:solidFill>
                <a:latin typeface="Source Sans Pro"/>
                <a:ea typeface="Source Sans Pro"/>
                <a:cs typeface="Source Sans Pro"/>
                <a:sym typeface="Source Sans Pro"/>
              </a:defRPr>
            </a:lvl1pPr>
            <a:lvl2pPr marL="173736" marR="0" lvl="1" indent="-46736" algn="l" rtl="0">
              <a:spcBef>
                <a:spcPts val="300"/>
              </a:spcBef>
              <a:buClr>
                <a:schemeClr val="accent2"/>
              </a:buClr>
              <a:buSzPct val="100000"/>
              <a:buFont typeface="Noto Sans Symbols"/>
              <a:buChar char="▪"/>
              <a:defRPr sz="2000" b="0" i="0" u="none" strike="noStrike" cap="none">
                <a:solidFill>
                  <a:schemeClr val="dk1"/>
                </a:solidFill>
                <a:latin typeface="Source Sans Pro"/>
                <a:ea typeface="Source Sans Pro"/>
                <a:cs typeface="Source Sans Pro"/>
                <a:sym typeface="Source Sans Pro"/>
              </a:defRPr>
            </a:lvl2pPr>
            <a:lvl3pPr marL="402336" marR="0" lvl="2" indent="-59436"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3pPr>
            <a:lvl4pPr marL="630936" marR="0" lvl="3"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4pPr>
            <a:lvl5pPr marL="859536" marR="0" lvl="4"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5pPr>
            <a:lvl6pPr marL="1097280" marR="0" lvl="5" indent="-81280"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6pPr>
            <a:lvl7pPr marL="1353312" marR="0" lvl="6" indent="-70611"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7pPr>
            <a:lvl8pPr marL="1581912" marR="0" lvl="7" indent="-70611"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8pPr>
            <a:lvl9pPr marL="1792224" marR="0" lvl="8" indent="-65023"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9pPr>
          </a:lstStyle>
          <a:p>
            <a:endParaRPr/>
          </a:p>
        </p:txBody>
      </p:sp>
      <p:sp>
        <p:nvSpPr>
          <p:cNvPr id="50" name="Shape 50"/>
          <p:cNvSpPr txBox="1">
            <a:spLocks noGrp="1"/>
          </p:cNvSpPr>
          <p:nvPr>
            <p:ph type="body" idx="3"/>
          </p:nvPr>
        </p:nvSpPr>
        <p:spPr>
          <a:xfrm>
            <a:off x="4700016" y="1097279"/>
            <a:ext cx="3200399" cy="548639"/>
          </a:xfrm>
          <a:prstGeom prst="rect">
            <a:avLst/>
          </a:prstGeom>
          <a:noFill/>
          <a:ln>
            <a:noFill/>
          </a:ln>
        </p:spPr>
        <p:txBody>
          <a:bodyPr lIns="91425" tIns="91425" rIns="91425" bIns="91425" anchor="b" anchorCtr="0"/>
          <a:lstStyle>
            <a:lvl1pPr marL="0" marR="0" lvl="0" indent="0" algn="l" rtl="0">
              <a:spcBef>
                <a:spcPts val="800"/>
              </a:spcBef>
              <a:buClr>
                <a:schemeClr val="dk1"/>
              </a:buClr>
              <a:buFont typeface="Arial"/>
              <a:buNone/>
              <a:defRPr sz="1400" b="0" i="0" u="none" strike="noStrike" cap="none">
                <a:solidFill>
                  <a:schemeClr val="dk1"/>
                </a:solidFill>
                <a:latin typeface="Source Sans Pro"/>
                <a:ea typeface="Source Sans Pro"/>
                <a:cs typeface="Source Sans Pro"/>
                <a:sym typeface="Source Sans Pro"/>
              </a:defRPr>
            </a:lvl1pPr>
            <a:lvl2pPr marL="457200" marR="0" lvl="1" indent="0" algn="l" rtl="0">
              <a:spcBef>
                <a:spcPts val="300"/>
              </a:spcBef>
              <a:buClr>
                <a:schemeClr val="accent2"/>
              </a:buClr>
              <a:buFont typeface="Noto Sans Symbols"/>
              <a:buNone/>
              <a:defRPr sz="2000" b="1" i="0" u="none" strike="noStrike" cap="none">
                <a:solidFill>
                  <a:schemeClr val="dk1"/>
                </a:solidFill>
                <a:latin typeface="Source Sans Pro"/>
                <a:ea typeface="Source Sans Pro"/>
                <a:cs typeface="Source Sans Pro"/>
                <a:sym typeface="Source Sans Pro"/>
              </a:defRPr>
            </a:lvl2pPr>
            <a:lvl3pPr marL="914400" marR="0" lvl="2" indent="0" algn="l" rtl="0">
              <a:spcBef>
                <a:spcPts val="300"/>
              </a:spcBef>
              <a:buClr>
                <a:schemeClr val="accent2"/>
              </a:buClr>
              <a:buFont typeface="Noto Sans Symbols"/>
              <a:buNone/>
              <a:defRPr sz="1800" b="1" i="0" u="none" strike="noStrike" cap="none">
                <a:solidFill>
                  <a:schemeClr val="dk1"/>
                </a:solidFill>
                <a:latin typeface="Source Sans Pro"/>
                <a:ea typeface="Source Sans Pro"/>
                <a:cs typeface="Source Sans Pro"/>
                <a:sym typeface="Source Sans Pro"/>
              </a:defRPr>
            </a:lvl3pPr>
            <a:lvl4pPr marL="1371600" marR="0" lvl="3" indent="0" algn="l" rtl="0">
              <a:spcBef>
                <a:spcPts val="300"/>
              </a:spcBef>
              <a:buClr>
                <a:schemeClr val="accent2"/>
              </a:buClr>
              <a:buFont typeface="Noto Sans Symbols"/>
              <a:buNone/>
              <a:defRPr sz="1600" b="1" i="0" u="none" strike="noStrike" cap="none">
                <a:solidFill>
                  <a:schemeClr val="dk1"/>
                </a:solidFill>
                <a:latin typeface="Source Sans Pro"/>
                <a:ea typeface="Source Sans Pro"/>
                <a:cs typeface="Source Sans Pro"/>
                <a:sym typeface="Source Sans Pro"/>
              </a:defRPr>
            </a:lvl4pPr>
            <a:lvl5pPr marL="1828800" marR="0" lvl="4" indent="0" algn="l" rtl="0">
              <a:spcBef>
                <a:spcPts val="300"/>
              </a:spcBef>
              <a:buClr>
                <a:schemeClr val="accent2"/>
              </a:buClr>
              <a:buFont typeface="Noto Sans Symbols"/>
              <a:buNone/>
              <a:defRPr sz="1600" b="1" i="0" u="none" strike="noStrike" cap="none">
                <a:solidFill>
                  <a:schemeClr val="dk1"/>
                </a:solidFill>
                <a:latin typeface="Source Sans Pro"/>
                <a:ea typeface="Source Sans Pro"/>
                <a:cs typeface="Source Sans Pro"/>
                <a:sym typeface="Source Sans Pro"/>
              </a:defRPr>
            </a:lvl5pPr>
            <a:lvl6pPr marL="2286000" marR="0" lvl="5" indent="0" algn="l" rtl="0">
              <a:spcBef>
                <a:spcPts val="300"/>
              </a:spcBef>
              <a:buClr>
                <a:schemeClr val="accent2"/>
              </a:buClr>
              <a:buFont typeface="Noto Sans Symbols"/>
              <a:buNone/>
              <a:defRPr sz="1600" b="1" i="0" u="none" strike="noStrike" cap="none">
                <a:solidFill>
                  <a:schemeClr val="dk1"/>
                </a:solidFill>
                <a:latin typeface="Source Sans Pro"/>
                <a:ea typeface="Source Sans Pro"/>
                <a:cs typeface="Source Sans Pro"/>
                <a:sym typeface="Source Sans Pro"/>
              </a:defRPr>
            </a:lvl6pPr>
            <a:lvl7pPr marL="2743200" marR="0" lvl="6" indent="0" algn="l" rtl="0">
              <a:spcBef>
                <a:spcPts val="300"/>
              </a:spcBef>
              <a:buClr>
                <a:schemeClr val="accent2"/>
              </a:buClr>
              <a:buFont typeface="Noto Sans Symbols"/>
              <a:buNone/>
              <a:defRPr sz="1600" b="1" i="0" u="none" strike="noStrike" cap="none">
                <a:solidFill>
                  <a:schemeClr val="dk1"/>
                </a:solidFill>
                <a:latin typeface="Source Sans Pro"/>
                <a:ea typeface="Source Sans Pro"/>
                <a:cs typeface="Source Sans Pro"/>
                <a:sym typeface="Source Sans Pro"/>
              </a:defRPr>
            </a:lvl7pPr>
            <a:lvl8pPr marL="3200400" marR="0" lvl="7" indent="0" algn="l" rtl="0">
              <a:spcBef>
                <a:spcPts val="300"/>
              </a:spcBef>
              <a:buClr>
                <a:schemeClr val="accent2"/>
              </a:buClr>
              <a:buFont typeface="Noto Sans Symbols"/>
              <a:buNone/>
              <a:defRPr sz="1600" b="1" i="0" u="none" strike="noStrike" cap="none">
                <a:solidFill>
                  <a:schemeClr val="dk1"/>
                </a:solidFill>
                <a:latin typeface="Source Sans Pro"/>
                <a:ea typeface="Source Sans Pro"/>
                <a:cs typeface="Source Sans Pro"/>
                <a:sym typeface="Source Sans Pro"/>
              </a:defRPr>
            </a:lvl8pPr>
            <a:lvl9pPr marL="3657600" marR="0" lvl="8" indent="0" algn="l" rtl="0">
              <a:spcBef>
                <a:spcPts val="300"/>
              </a:spcBef>
              <a:buClr>
                <a:schemeClr val="accent2"/>
              </a:buClr>
              <a:buFont typeface="Noto Sans Symbols"/>
              <a:buNone/>
              <a:defRPr sz="1600" b="1" i="0" u="none" strike="noStrike" cap="none">
                <a:solidFill>
                  <a:schemeClr val="dk1"/>
                </a:solidFill>
                <a:latin typeface="Source Sans Pro"/>
                <a:ea typeface="Source Sans Pro"/>
                <a:cs typeface="Source Sans Pro"/>
                <a:sym typeface="Source Sans Pro"/>
              </a:defRPr>
            </a:lvl9pPr>
          </a:lstStyle>
          <a:p>
            <a:endParaRPr/>
          </a:p>
        </p:txBody>
      </p:sp>
      <p:sp>
        <p:nvSpPr>
          <p:cNvPr id="51" name="Shape 51"/>
          <p:cNvSpPr txBox="1">
            <a:spLocks noGrp="1"/>
          </p:cNvSpPr>
          <p:nvPr>
            <p:ph type="body" idx="4"/>
          </p:nvPr>
        </p:nvSpPr>
        <p:spPr>
          <a:xfrm>
            <a:off x="4700016" y="1701848"/>
            <a:ext cx="3200399" cy="3108959"/>
          </a:xfrm>
          <a:prstGeom prst="rect">
            <a:avLst/>
          </a:prstGeom>
          <a:noFill/>
          <a:ln>
            <a:noFill/>
          </a:ln>
        </p:spPr>
        <p:txBody>
          <a:bodyPr lIns="91425" tIns="91425" rIns="91425" bIns="91425" anchor="t" anchorCtr="0"/>
          <a:lstStyle>
            <a:lvl1pPr marL="342900" marR="0" lvl="0" indent="-342900" algn="l" rtl="0">
              <a:spcBef>
                <a:spcPts val="800"/>
              </a:spcBef>
              <a:buClr>
                <a:schemeClr val="dk1"/>
              </a:buClr>
              <a:buFont typeface="Arial"/>
              <a:buNone/>
              <a:defRPr sz="2400" b="1" i="0" u="none" strike="noStrike" cap="none">
                <a:solidFill>
                  <a:schemeClr val="dk1"/>
                </a:solidFill>
                <a:latin typeface="Source Sans Pro"/>
                <a:ea typeface="Source Sans Pro"/>
                <a:cs typeface="Source Sans Pro"/>
                <a:sym typeface="Source Sans Pro"/>
              </a:defRPr>
            </a:lvl1pPr>
            <a:lvl2pPr marL="173736" marR="0" lvl="1" indent="-46736" algn="l" rtl="0">
              <a:spcBef>
                <a:spcPts val="300"/>
              </a:spcBef>
              <a:buClr>
                <a:schemeClr val="accent2"/>
              </a:buClr>
              <a:buSzPct val="100000"/>
              <a:buFont typeface="Noto Sans Symbols"/>
              <a:buChar char="▪"/>
              <a:defRPr sz="2000" b="0" i="0" u="none" strike="noStrike" cap="none">
                <a:solidFill>
                  <a:schemeClr val="dk1"/>
                </a:solidFill>
                <a:latin typeface="Source Sans Pro"/>
                <a:ea typeface="Source Sans Pro"/>
                <a:cs typeface="Source Sans Pro"/>
                <a:sym typeface="Source Sans Pro"/>
              </a:defRPr>
            </a:lvl2pPr>
            <a:lvl3pPr marL="402336" marR="0" lvl="2" indent="-59436" algn="l" rtl="0">
              <a:spcBef>
                <a:spcPts val="300"/>
              </a:spcBef>
              <a:buClr>
                <a:schemeClr val="accent2"/>
              </a:buClr>
              <a:buSzPct val="100000"/>
              <a:buFont typeface="Noto Sans Symbols"/>
              <a:buChar char="▪"/>
              <a:defRPr sz="1800" b="0" i="0" u="none" strike="noStrike" cap="none">
                <a:solidFill>
                  <a:schemeClr val="dk1"/>
                </a:solidFill>
                <a:latin typeface="Source Sans Pro"/>
                <a:ea typeface="Source Sans Pro"/>
                <a:cs typeface="Source Sans Pro"/>
                <a:sym typeface="Source Sans Pro"/>
              </a:defRPr>
            </a:lvl3pPr>
            <a:lvl4pPr marL="630936" marR="0" lvl="3"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4pPr>
            <a:lvl5pPr marL="859536" marR="0" lvl="4"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5pPr>
            <a:lvl6pPr marL="1097280" marR="0" lvl="5" indent="-81280"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6pPr>
            <a:lvl7pPr marL="1353312" marR="0" lvl="6" indent="-70611"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7pPr>
            <a:lvl8pPr marL="1581912" marR="0" lvl="7" indent="-70611"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8pPr>
            <a:lvl9pPr marL="1792224" marR="0" lvl="8" indent="-65023"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9pPr>
          </a:lstStyle>
          <a:p>
            <a:endParaRPr/>
          </a:p>
        </p:txBody>
      </p:sp>
      <p:sp>
        <p:nvSpPr>
          <p:cNvPr id="52" name="Shape 52"/>
          <p:cNvSpPr txBox="1">
            <a:spLocks noGrp="1"/>
          </p:cNvSpPr>
          <p:nvPr>
            <p:ph type="dt" idx="10"/>
          </p:nvPr>
        </p:nvSpPr>
        <p:spPr>
          <a:xfrm rot="-2460000">
            <a:off x="201168" y="5870447"/>
            <a:ext cx="2176272" cy="201167"/>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53" name="Shape 53"/>
          <p:cNvSpPr txBox="1">
            <a:spLocks noGrp="1"/>
          </p:cNvSpPr>
          <p:nvPr>
            <p:ph type="ftr" idx="11"/>
          </p:nvPr>
        </p:nvSpPr>
        <p:spPr>
          <a:xfrm>
            <a:off x="3517514" y="6285121"/>
            <a:ext cx="4724400" cy="274319"/>
          </a:xfrm>
          <a:prstGeom prst="rect">
            <a:avLst/>
          </a:prstGeom>
          <a:noFill/>
          <a:ln>
            <a:noFill/>
          </a:ln>
        </p:spPr>
        <p:txBody>
          <a:bodyPr lIns="91425" tIns="91425" rIns="91425" bIns="91425" anchor="ctr" anchorCtr="0"/>
          <a:lstStyle>
            <a:lvl1pPr marL="0" marR="0" lvl="0" indent="0" algn="r" rtl="0">
              <a:spcBef>
                <a:spcPts val="0"/>
              </a:spcBef>
              <a:buNone/>
              <a:defRPr sz="1000" cap="none">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54" name="Shape 54"/>
          <p:cNvSpPr>
            <a:spLocks noGrp="1"/>
          </p:cNvSpPr>
          <p:nvPr>
            <p:ph type="sldNum" idx="12"/>
          </p:nvPr>
        </p:nvSpPr>
        <p:spPr>
          <a:xfrm>
            <a:off x="8401038" y="6170821"/>
            <a:ext cx="502920" cy="502920"/>
          </a:xfrm>
          <a:prstGeom prst="ellipse">
            <a:avLst/>
          </a:prstGeom>
          <a:noFill/>
          <a:ln w="19050" cap="flat" cmpd="sng">
            <a:solidFill>
              <a:srgbClr val="FFFFFF"/>
            </a:solidFill>
            <a:prstDash val="solid"/>
            <a:round/>
            <a:headEnd type="none" w="med" len="med"/>
            <a:tailEnd type="none" w="med" len="med"/>
          </a:ln>
        </p:spPr>
        <p:txBody>
          <a:bodyPr lIns="9125" tIns="9125" rIns="9125" bIns="9125" anchor="ctr" anchorCtr="0">
            <a:noAutofit/>
          </a:bodyPr>
          <a:lstStyle/>
          <a:p>
            <a:pPr marL="0" marR="0" lvl="0" indent="0" algn="ctr" rtl="0">
              <a:spcBef>
                <a:spcPts val="0"/>
              </a:spcBef>
              <a:buSzPct val="25000"/>
              <a:buNone/>
            </a:pPr>
            <a:fld id="{00000000-1234-1234-1234-123412341234}" type="slidenum">
              <a:rPr lang="en-US" sz="1650">
                <a:solidFill>
                  <a:srgbClr val="FFFFFF"/>
                </a:solidFill>
                <a:latin typeface="Source Sans Pro"/>
                <a:ea typeface="Source Sans Pro"/>
                <a:cs typeface="Source Sans Pro"/>
                <a:sym typeface="Source Sans Pro"/>
              </a:rPr>
              <a:t>‹#›</a:t>
            </a:fld>
            <a:endParaRPr lang="en-US" sz="1650">
              <a:solidFill>
                <a:srgbClr val="FFFFFF"/>
              </a:solidFill>
              <a:latin typeface="Source Sans Pro"/>
              <a:ea typeface="Source Sans Pro"/>
              <a:cs typeface="Source Sans Pro"/>
              <a:sym typeface="Source Sans Pro"/>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822959" y="365760"/>
            <a:ext cx="7520939" cy="548639"/>
          </a:xfrm>
          <a:prstGeom prst="rect">
            <a:avLst/>
          </a:prstGeom>
          <a:noFill/>
          <a:ln>
            <a:noFill/>
          </a:ln>
        </p:spPr>
        <p:txBody>
          <a:bodyPr lIns="91425" tIns="91425" rIns="91425" bIns="91425" anchor="ctr" anchorCtr="0"/>
          <a:lstStyle>
            <a:lvl1pPr marL="0" marR="0" lvl="0" indent="0" algn="l" rtl="0">
              <a:spcBef>
                <a:spcPts val="0"/>
              </a:spcBef>
              <a:buClr>
                <a:schemeClr val="dk1"/>
              </a:buClr>
              <a:buFont typeface="Source Sans Pro"/>
              <a:buNone/>
              <a:defRPr sz="2800" b="0" i="0" u="none" strike="noStrike" cap="none">
                <a:solidFill>
                  <a:schemeClr val="dk1"/>
                </a:solidFill>
                <a:latin typeface="Source Sans Pro"/>
                <a:ea typeface="Source Sans Pro"/>
                <a:cs typeface="Source Sans Pro"/>
                <a:sym typeface="Source Sans Pro"/>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7" name="Shape 57"/>
          <p:cNvSpPr txBox="1">
            <a:spLocks noGrp="1"/>
          </p:cNvSpPr>
          <p:nvPr>
            <p:ph type="dt" idx="10"/>
          </p:nvPr>
        </p:nvSpPr>
        <p:spPr>
          <a:xfrm rot="-2460000">
            <a:off x="201168" y="5870447"/>
            <a:ext cx="2176272" cy="201167"/>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58" name="Shape 58"/>
          <p:cNvSpPr txBox="1">
            <a:spLocks noGrp="1"/>
          </p:cNvSpPr>
          <p:nvPr>
            <p:ph type="ftr" idx="11"/>
          </p:nvPr>
        </p:nvSpPr>
        <p:spPr>
          <a:xfrm>
            <a:off x="3517514" y="6285121"/>
            <a:ext cx="4724400" cy="274319"/>
          </a:xfrm>
          <a:prstGeom prst="rect">
            <a:avLst/>
          </a:prstGeom>
          <a:noFill/>
          <a:ln>
            <a:noFill/>
          </a:ln>
        </p:spPr>
        <p:txBody>
          <a:bodyPr lIns="91425" tIns="91425" rIns="91425" bIns="91425" anchor="ctr" anchorCtr="0"/>
          <a:lstStyle>
            <a:lvl1pPr marL="0" marR="0" lvl="0" indent="0" algn="r" rtl="0">
              <a:spcBef>
                <a:spcPts val="0"/>
              </a:spcBef>
              <a:buNone/>
              <a:defRPr sz="1000" cap="none">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59" name="Shape 59"/>
          <p:cNvSpPr>
            <a:spLocks noGrp="1"/>
          </p:cNvSpPr>
          <p:nvPr>
            <p:ph type="sldNum" idx="12"/>
          </p:nvPr>
        </p:nvSpPr>
        <p:spPr>
          <a:xfrm>
            <a:off x="8401038" y="6170821"/>
            <a:ext cx="502920" cy="502920"/>
          </a:xfrm>
          <a:prstGeom prst="ellipse">
            <a:avLst/>
          </a:prstGeom>
          <a:noFill/>
          <a:ln w="19050" cap="flat" cmpd="sng">
            <a:solidFill>
              <a:srgbClr val="FFFFFF"/>
            </a:solidFill>
            <a:prstDash val="solid"/>
            <a:round/>
            <a:headEnd type="none" w="med" len="med"/>
            <a:tailEnd type="none" w="med" len="med"/>
          </a:ln>
        </p:spPr>
        <p:txBody>
          <a:bodyPr lIns="9125" tIns="9125" rIns="9125" bIns="9125" anchor="ctr" anchorCtr="0">
            <a:noAutofit/>
          </a:bodyPr>
          <a:lstStyle/>
          <a:p>
            <a:pPr marL="0" marR="0" lvl="0" indent="0" algn="ctr" rtl="0">
              <a:spcBef>
                <a:spcPts val="0"/>
              </a:spcBef>
              <a:buSzPct val="25000"/>
              <a:buNone/>
            </a:pPr>
            <a:fld id="{00000000-1234-1234-1234-123412341234}" type="slidenum">
              <a:rPr lang="en-US" sz="1650">
                <a:solidFill>
                  <a:srgbClr val="FFFFFF"/>
                </a:solidFill>
                <a:latin typeface="Source Sans Pro"/>
                <a:ea typeface="Source Sans Pro"/>
                <a:cs typeface="Source Sans Pro"/>
                <a:sym typeface="Source Sans Pro"/>
              </a:rPr>
              <a:t>‹#›</a:t>
            </a:fld>
            <a:endParaRPr lang="en-US" sz="1650">
              <a:solidFill>
                <a:srgbClr val="FFFFFF"/>
              </a:solidFill>
              <a:latin typeface="Source Sans Pro"/>
              <a:ea typeface="Source Sans Pro"/>
              <a:cs typeface="Source Sans Pro"/>
              <a:sym typeface="Source Sans Pro"/>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0"/>
        <p:cNvGrpSpPr/>
        <p:nvPr/>
      </p:nvGrpSpPr>
      <p:grpSpPr>
        <a:xfrm>
          <a:off x="0" y="0"/>
          <a:ext cx="0" cy="0"/>
          <a:chOff x="0" y="0"/>
          <a:chExt cx="0" cy="0"/>
        </a:xfrm>
      </p:grpSpPr>
      <p:sp>
        <p:nvSpPr>
          <p:cNvPr id="61" name="Shape 61"/>
          <p:cNvSpPr/>
          <p:nvPr/>
        </p:nvSpPr>
        <p:spPr>
          <a:xfrm>
            <a:off x="0" y="2647950"/>
            <a:ext cx="3571874" cy="4210049"/>
          </a:xfrm>
          <a:prstGeom prst="rtTriangle">
            <a:avLst/>
          </a:prstGeom>
          <a:solidFill>
            <a:schemeClr val="accent2"/>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Source Sans Pro"/>
              <a:ea typeface="Source Sans Pro"/>
              <a:cs typeface="Source Sans Pro"/>
              <a:sym typeface="Source Sans Pro"/>
            </a:endParaRPr>
          </a:p>
        </p:txBody>
      </p:sp>
      <p:sp>
        <p:nvSpPr>
          <p:cNvPr id="62" name="Shape 62"/>
          <p:cNvSpPr/>
          <p:nvPr/>
        </p:nvSpPr>
        <p:spPr>
          <a:xfrm rot="5400000">
            <a:off x="433389" y="-433386"/>
            <a:ext cx="6858000" cy="7724777"/>
          </a:xfrm>
          <a:prstGeom prst="rtTriangle">
            <a:avLst/>
          </a:prstGeom>
          <a:solidFill>
            <a:schemeClr val="accent3">
              <a:alpha val="80000"/>
            </a:schemeClr>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Source Sans Pro"/>
              <a:ea typeface="Source Sans Pro"/>
              <a:cs typeface="Source Sans Pro"/>
              <a:sym typeface="Source Sans Pro"/>
            </a:endParaRPr>
          </a:p>
        </p:txBody>
      </p:sp>
      <p:sp>
        <p:nvSpPr>
          <p:cNvPr id="63" name="Shape 63"/>
          <p:cNvSpPr txBox="1">
            <a:spLocks noGrp="1"/>
          </p:cNvSpPr>
          <p:nvPr>
            <p:ph type="title"/>
          </p:nvPr>
        </p:nvSpPr>
        <p:spPr>
          <a:xfrm rot="-2460000">
            <a:off x="784930" y="1576103"/>
            <a:ext cx="5212080" cy="1089426"/>
          </a:xfrm>
          <a:prstGeom prst="rect">
            <a:avLst/>
          </a:prstGeom>
          <a:noFill/>
          <a:ln>
            <a:noFill/>
          </a:ln>
        </p:spPr>
        <p:txBody>
          <a:bodyPr lIns="91425" tIns="91425" rIns="91425" bIns="91425" anchor="b" anchorCtr="0"/>
          <a:lstStyle>
            <a:lvl1pPr marL="0" marR="0" lvl="0" indent="0" algn="l" rtl="0">
              <a:spcBef>
                <a:spcPts val="0"/>
              </a:spcBef>
              <a:buClr>
                <a:srgbClr val="FFFFFF"/>
              </a:buClr>
              <a:buFont typeface="Source Sans Pro"/>
              <a:buNone/>
              <a:defRPr sz="2800" b="0" i="0" u="none" strike="noStrike" cap="none">
                <a:solidFill>
                  <a:srgbClr val="FFFFFF"/>
                </a:solidFill>
                <a:latin typeface="Source Sans Pro"/>
                <a:ea typeface="Source Sans Pro"/>
                <a:cs typeface="Source Sans Pro"/>
                <a:sym typeface="Source Sans Pro"/>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4" name="Shape 64"/>
          <p:cNvSpPr txBox="1">
            <a:spLocks noGrp="1"/>
          </p:cNvSpPr>
          <p:nvPr>
            <p:ph type="body" idx="1"/>
          </p:nvPr>
        </p:nvSpPr>
        <p:spPr>
          <a:xfrm>
            <a:off x="4749551" y="2618911"/>
            <a:ext cx="3807779" cy="3324687"/>
          </a:xfrm>
          <a:prstGeom prst="rect">
            <a:avLst/>
          </a:prstGeom>
          <a:noFill/>
          <a:ln>
            <a:noFill/>
          </a:ln>
        </p:spPr>
        <p:txBody>
          <a:bodyPr lIns="91425" tIns="91425" rIns="91425" bIns="91425" anchor="t" anchorCtr="0"/>
          <a:lstStyle>
            <a:lvl1pPr marL="342900" marR="0" lvl="0" indent="-342900" algn="l" rtl="0">
              <a:spcBef>
                <a:spcPts val="800"/>
              </a:spcBef>
              <a:buClr>
                <a:schemeClr val="dk1"/>
              </a:buClr>
              <a:buFont typeface="Arial"/>
              <a:buNone/>
              <a:defRPr sz="3200" b="1" i="0" u="none" strike="noStrike" cap="none">
                <a:solidFill>
                  <a:schemeClr val="dk1"/>
                </a:solidFill>
                <a:latin typeface="Source Sans Pro"/>
                <a:ea typeface="Source Sans Pro"/>
                <a:cs typeface="Source Sans Pro"/>
                <a:sym typeface="Source Sans Pro"/>
              </a:defRPr>
            </a:lvl1pPr>
            <a:lvl2pPr marL="173736" marR="0" lvl="1" indent="4063" algn="l" rtl="0">
              <a:spcBef>
                <a:spcPts val="300"/>
              </a:spcBef>
              <a:buClr>
                <a:schemeClr val="accent2"/>
              </a:buClr>
              <a:buSzPct val="100000"/>
              <a:buFont typeface="Noto Sans Symbols"/>
              <a:buChar char="▪"/>
              <a:defRPr sz="2800" b="0" i="0" u="none" strike="noStrike" cap="none">
                <a:solidFill>
                  <a:schemeClr val="dk1"/>
                </a:solidFill>
                <a:latin typeface="Source Sans Pro"/>
                <a:ea typeface="Source Sans Pro"/>
                <a:cs typeface="Source Sans Pro"/>
                <a:sym typeface="Source Sans Pro"/>
              </a:defRPr>
            </a:lvl2pPr>
            <a:lvl3pPr marL="402336" marR="0" lvl="2" indent="-21336" algn="l" rtl="0">
              <a:spcBef>
                <a:spcPts val="300"/>
              </a:spcBef>
              <a:buClr>
                <a:schemeClr val="accent2"/>
              </a:buClr>
              <a:buSzPct val="100000"/>
              <a:buFont typeface="Noto Sans Symbols"/>
              <a:buChar char="▪"/>
              <a:defRPr sz="2400" b="0" i="0" u="none" strike="noStrike" cap="none">
                <a:solidFill>
                  <a:schemeClr val="dk1"/>
                </a:solidFill>
                <a:latin typeface="Source Sans Pro"/>
                <a:ea typeface="Source Sans Pro"/>
                <a:cs typeface="Source Sans Pro"/>
                <a:sym typeface="Source Sans Pro"/>
              </a:defRPr>
            </a:lvl3pPr>
            <a:lvl4pPr marL="630936" marR="0" lvl="3" indent="-46736" algn="l" rtl="0">
              <a:spcBef>
                <a:spcPts val="300"/>
              </a:spcBef>
              <a:buClr>
                <a:schemeClr val="accent2"/>
              </a:buClr>
              <a:buSzPct val="100000"/>
              <a:buFont typeface="Noto Sans Symbols"/>
              <a:buChar char="▪"/>
              <a:defRPr sz="2000" b="0" i="0" u="none" strike="noStrike" cap="none">
                <a:solidFill>
                  <a:schemeClr val="dk1"/>
                </a:solidFill>
                <a:latin typeface="Source Sans Pro"/>
                <a:ea typeface="Source Sans Pro"/>
                <a:cs typeface="Source Sans Pro"/>
                <a:sym typeface="Source Sans Pro"/>
              </a:defRPr>
            </a:lvl4pPr>
            <a:lvl5pPr marL="859536" marR="0" lvl="4" indent="-46736" algn="l" rtl="0">
              <a:spcBef>
                <a:spcPts val="300"/>
              </a:spcBef>
              <a:buClr>
                <a:schemeClr val="accent2"/>
              </a:buClr>
              <a:buSzPct val="100000"/>
              <a:buFont typeface="Noto Sans Symbols"/>
              <a:buChar char="▪"/>
              <a:defRPr sz="2000" b="0" i="0" u="none" strike="noStrike" cap="none">
                <a:solidFill>
                  <a:schemeClr val="dk1"/>
                </a:solidFill>
                <a:latin typeface="Source Sans Pro"/>
                <a:ea typeface="Source Sans Pro"/>
                <a:cs typeface="Source Sans Pro"/>
                <a:sym typeface="Source Sans Pro"/>
              </a:defRPr>
            </a:lvl5pPr>
            <a:lvl6pPr marL="1097280" marR="0" lvl="5" indent="-55880" algn="l" rtl="0">
              <a:spcBef>
                <a:spcPts val="300"/>
              </a:spcBef>
              <a:buClr>
                <a:schemeClr val="accent2"/>
              </a:buClr>
              <a:buSzPct val="100000"/>
              <a:buFont typeface="Noto Sans Symbols"/>
              <a:buChar char="▪"/>
              <a:defRPr sz="2000" b="0" i="0" u="none" strike="noStrike" cap="none">
                <a:solidFill>
                  <a:schemeClr val="dk1"/>
                </a:solidFill>
                <a:latin typeface="Source Sans Pro"/>
                <a:ea typeface="Source Sans Pro"/>
                <a:cs typeface="Source Sans Pro"/>
                <a:sym typeface="Source Sans Pro"/>
              </a:defRPr>
            </a:lvl6pPr>
            <a:lvl7pPr marL="1353312" marR="0" lvl="6" indent="-45211" algn="l" rtl="0">
              <a:spcBef>
                <a:spcPts val="300"/>
              </a:spcBef>
              <a:buClr>
                <a:schemeClr val="accent2"/>
              </a:buClr>
              <a:buSzPct val="100000"/>
              <a:buFont typeface="Noto Sans Symbols"/>
              <a:buChar char="▪"/>
              <a:defRPr sz="2000" b="0" i="0" u="none" strike="noStrike" cap="none">
                <a:solidFill>
                  <a:schemeClr val="dk1"/>
                </a:solidFill>
                <a:latin typeface="Source Sans Pro"/>
                <a:ea typeface="Source Sans Pro"/>
                <a:cs typeface="Source Sans Pro"/>
                <a:sym typeface="Source Sans Pro"/>
              </a:defRPr>
            </a:lvl7pPr>
            <a:lvl8pPr marL="1581912" marR="0" lvl="7" indent="-45211" algn="l" rtl="0">
              <a:spcBef>
                <a:spcPts val="300"/>
              </a:spcBef>
              <a:buClr>
                <a:schemeClr val="accent2"/>
              </a:buClr>
              <a:buSzPct val="100000"/>
              <a:buFont typeface="Noto Sans Symbols"/>
              <a:buChar char="▪"/>
              <a:defRPr sz="2000" b="0" i="0" u="none" strike="noStrike" cap="none">
                <a:solidFill>
                  <a:schemeClr val="dk1"/>
                </a:solidFill>
                <a:latin typeface="Source Sans Pro"/>
                <a:ea typeface="Source Sans Pro"/>
                <a:cs typeface="Source Sans Pro"/>
                <a:sym typeface="Source Sans Pro"/>
              </a:defRPr>
            </a:lvl8pPr>
            <a:lvl9pPr marL="1792224" marR="0" lvl="8" indent="-39623" algn="l" rtl="0">
              <a:spcBef>
                <a:spcPts val="300"/>
              </a:spcBef>
              <a:buClr>
                <a:schemeClr val="accent2"/>
              </a:buClr>
              <a:buSzPct val="100000"/>
              <a:buFont typeface="Noto Sans Symbols"/>
              <a:buChar char="▪"/>
              <a:defRPr sz="2000" b="0" i="0" u="none" strike="noStrike" cap="none">
                <a:solidFill>
                  <a:schemeClr val="dk1"/>
                </a:solidFill>
                <a:latin typeface="Source Sans Pro"/>
                <a:ea typeface="Source Sans Pro"/>
                <a:cs typeface="Source Sans Pro"/>
                <a:sym typeface="Source Sans Pro"/>
              </a:defRPr>
            </a:lvl9pPr>
          </a:lstStyle>
          <a:p>
            <a:endParaRPr/>
          </a:p>
        </p:txBody>
      </p:sp>
      <p:sp>
        <p:nvSpPr>
          <p:cNvPr id="65" name="Shape 65"/>
          <p:cNvSpPr txBox="1">
            <a:spLocks noGrp="1"/>
          </p:cNvSpPr>
          <p:nvPr>
            <p:ph type="body" idx="2"/>
          </p:nvPr>
        </p:nvSpPr>
        <p:spPr>
          <a:xfrm rot="-2460000">
            <a:off x="1297953" y="2253384"/>
            <a:ext cx="5794759" cy="623314"/>
          </a:xfrm>
          <a:prstGeom prst="rect">
            <a:avLst/>
          </a:prstGeom>
          <a:noFill/>
          <a:ln>
            <a:noFill/>
          </a:ln>
        </p:spPr>
        <p:txBody>
          <a:bodyPr lIns="91425" tIns="91425" rIns="91425" bIns="91425" anchor="t" anchorCtr="0"/>
          <a:lstStyle>
            <a:lvl1pPr marL="0" marR="0" lvl="0" indent="0" algn="l" rtl="0">
              <a:spcBef>
                <a:spcPts val="800"/>
              </a:spcBef>
              <a:buClr>
                <a:srgbClr val="FFFFFF"/>
              </a:buClr>
              <a:buFont typeface="Arial"/>
              <a:buNone/>
              <a:defRPr sz="1400" b="1" i="0" u="none" strike="noStrike" cap="none">
                <a:solidFill>
                  <a:srgbClr val="FFFFFF"/>
                </a:solidFill>
                <a:latin typeface="Source Sans Pro"/>
                <a:ea typeface="Source Sans Pro"/>
                <a:cs typeface="Source Sans Pro"/>
                <a:sym typeface="Source Sans Pro"/>
              </a:defRPr>
            </a:lvl1pPr>
            <a:lvl2pPr marL="457200" marR="0" lvl="1" indent="0" algn="l" rtl="0">
              <a:spcBef>
                <a:spcPts val="300"/>
              </a:spcBef>
              <a:buClr>
                <a:schemeClr val="accent2"/>
              </a:buClr>
              <a:buFont typeface="Noto Sans Symbols"/>
              <a:buNone/>
              <a:defRPr sz="12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300"/>
              </a:spcBef>
              <a:buClr>
                <a:schemeClr val="accent2"/>
              </a:buClr>
              <a:buFont typeface="Noto Sans Symbols"/>
              <a:buNone/>
              <a:defRPr sz="10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300"/>
              </a:spcBef>
              <a:buClr>
                <a:schemeClr val="accent2"/>
              </a:buClr>
              <a:buFont typeface="Noto Sans Symbols"/>
              <a:buNone/>
              <a:defRPr sz="9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300"/>
              </a:spcBef>
              <a:buClr>
                <a:schemeClr val="accent2"/>
              </a:buClr>
              <a:buFont typeface="Noto Sans Symbols"/>
              <a:buNone/>
              <a:defRPr sz="9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300"/>
              </a:spcBef>
              <a:buClr>
                <a:schemeClr val="accent2"/>
              </a:buClr>
              <a:buFont typeface="Noto Sans Symbols"/>
              <a:buNone/>
              <a:defRPr sz="9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300"/>
              </a:spcBef>
              <a:buClr>
                <a:schemeClr val="accent2"/>
              </a:buClr>
              <a:buFont typeface="Noto Sans Symbols"/>
              <a:buNone/>
              <a:defRPr sz="9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300"/>
              </a:spcBef>
              <a:buClr>
                <a:schemeClr val="accent2"/>
              </a:buClr>
              <a:buFont typeface="Noto Sans Symbols"/>
              <a:buNone/>
              <a:defRPr sz="9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300"/>
              </a:spcBef>
              <a:buClr>
                <a:schemeClr val="accent2"/>
              </a:buClr>
              <a:buFont typeface="Noto Sans Symbols"/>
              <a:buNone/>
              <a:defRPr sz="900" b="0" i="0" u="none" strike="noStrike" cap="none">
                <a:solidFill>
                  <a:schemeClr val="dk1"/>
                </a:solidFill>
                <a:latin typeface="Source Sans Pro"/>
                <a:ea typeface="Source Sans Pro"/>
                <a:cs typeface="Source Sans Pro"/>
                <a:sym typeface="Source Sans Pro"/>
              </a:defRPr>
            </a:lvl9pPr>
          </a:lstStyle>
          <a:p>
            <a:endParaRPr/>
          </a:p>
        </p:txBody>
      </p:sp>
      <p:sp>
        <p:nvSpPr>
          <p:cNvPr id="66" name="Shape 66"/>
          <p:cNvSpPr txBox="1">
            <a:spLocks noGrp="1"/>
          </p:cNvSpPr>
          <p:nvPr>
            <p:ph type="dt" idx="10"/>
          </p:nvPr>
        </p:nvSpPr>
        <p:spPr>
          <a:xfrm rot="-2460000">
            <a:off x="201168" y="5870447"/>
            <a:ext cx="2176272" cy="201167"/>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67" name="Shape 67"/>
          <p:cNvSpPr txBox="1">
            <a:spLocks noGrp="1"/>
          </p:cNvSpPr>
          <p:nvPr>
            <p:ph type="ftr" idx="11"/>
          </p:nvPr>
        </p:nvSpPr>
        <p:spPr>
          <a:xfrm>
            <a:off x="3517514" y="6285121"/>
            <a:ext cx="4724400" cy="274319"/>
          </a:xfrm>
          <a:prstGeom prst="rect">
            <a:avLst/>
          </a:prstGeom>
          <a:noFill/>
          <a:ln>
            <a:noFill/>
          </a:ln>
        </p:spPr>
        <p:txBody>
          <a:bodyPr lIns="91425" tIns="91425" rIns="91425" bIns="91425" anchor="ctr" anchorCtr="0"/>
          <a:lstStyle>
            <a:lvl1pPr marL="0" marR="0" lvl="0" indent="0" algn="r" rtl="0">
              <a:spcBef>
                <a:spcPts val="0"/>
              </a:spcBef>
              <a:buNone/>
              <a:defRPr sz="1000" cap="none">
                <a:solidFill>
                  <a:schemeClr val="dk2"/>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68" name="Shape 68"/>
          <p:cNvSpPr>
            <a:spLocks noGrp="1"/>
          </p:cNvSpPr>
          <p:nvPr>
            <p:ph type="sldNum" idx="12"/>
          </p:nvPr>
        </p:nvSpPr>
        <p:spPr>
          <a:xfrm>
            <a:off x="8401038" y="6170821"/>
            <a:ext cx="502920" cy="502920"/>
          </a:xfrm>
          <a:prstGeom prst="ellipse">
            <a:avLst/>
          </a:prstGeom>
          <a:noFill/>
          <a:ln w="9525" cap="flat" cmpd="sng">
            <a:solidFill>
              <a:schemeClr val="dk2"/>
            </a:solidFill>
            <a:prstDash val="solid"/>
            <a:round/>
            <a:headEnd type="none" w="med" len="med"/>
            <a:tailEnd type="none" w="med" len="med"/>
          </a:ln>
        </p:spPr>
        <p:txBody>
          <a:bodyPr lIns="9125" tIns="9125" rIns="9125" bIns="9125" anchor="ctr" anchorCtr="0">
            <a:noAutofit/>
          </a:bodyPr>
          <a:lstStyle/>
          <a:p>
            <a:pPr marL="0" marR="0" lvl="0" indent="0" algn="ctr" rtl="0">
              <a:spcBef>
                <a:spcPts val="0"/>
              </a:spcBef>
              <a:buSzPct val="25000"/>
              <a:buNone/>
            </a:pPr>
            <a:fld id="{00000000-1234-1234-1234-123412341234}" type="slidenum">
              <a:rPr lang="en-US" sz="1650">
                <a:solidFill>
                  <a:schemeClr val="dk2"/>
                </a:solidFill>
                <a:latin typeface="Source Sans Pro"/>
                <a:ea typeface="Source Sans Pro"/>
                <a:cs typeface="Source Sans Pro"/>
                <a:sym typeface="Source Sans Pro"/>
              </a:rPr>
              <a:t>‹#›</a:t>
            </a:fld>
            <a:endParaRPr lang="en-US" sz="1650">
              <a:solidFill>
                <a:schemeClr val="dk2"/>
              </a:solidFill>
              <a:latin typeface="Source Sans Pro"/>
              <a:ea typeface="Source Sans Pro"/>
              <a:cs typeface="Source Sans Pro"/>
              <a:sym typeface="Source Sans Pro"/>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9"/>
        <p:cNvGrpSpPr/>
        <p:nvPr/>
      </p:nvGrpSpPr>
      <p:grpSpPr>
        <a:xfrm>
          <a:off x="0" y="0"/>
          <a:ext cx="0" cy="0"/>
          <a:chOff x="0" y="0"/>
          <a:chExt cx="0" cy="0"/>
        </a:xfrm>
      </p:grpSpPr>
      <p:sp>
        <p:nvSpPr>
          <p:cNvPr id="70" name="Shape 70"/>
          <p:cNvSpPr>
            <a:spLocks noGrp="1"/>
          </p:cNvSpPr>
          <p:nvPr>
            <p:ph type="pic" idx="2"/>
          </p:nvPr>
        </p:nvSpPr>
        <p:spPr>
          <a:xfrm>
            <a:off x="2028825" y="0"/>
            <a:ext cx="7115175" cy="6858000"/>
          </a:xfrm>
          <a:prstGeom prst="rect">
            <a:avLst/>
          </a:prstGeom>
          <a:solidFill>
            <a:schemeClr val="accent3">
              <a:alpha val="80000"/>
            </a:schemeClr>
          </a:solidFill>
          <a:ln>
            <a:noFill/>
          </a:ln>
        </p:spPr>
        <p:txBody>
          <a:bodyPr lIns="91425" tIns="91425" rIns="91425" bIns="91425" anchor="ctr" anchorCtr="0"/>
          <a:lstStyle>
            <a:lvl1pPr marL="342900" marR="0" lvl="0" indent="-342900" algn="r" rtl="0">
              <a:spcBef>
                <a:spcPts val="800"/>
              </a:spcBef>
              <a:buClr>
                <a:schemeClr val="dk1"/>
              </a:buClr>
              <a:buFont typeface="Arial"/>
              <a:buNone/>
              <a:defRPr sz="1600" b="1" i="0" u="none" strike="noStrike" cap="none">
                <a:solidFill>
                  <a:schemeClr val="dk1"/>
                </a:solidFill>
                <a:latin typeface="Source Sans Pro"/>
                <a:ea typeface="Source Sans Pro"/>
                <a:cs typeface="Source Sans Pro"/>
                <a:sym typeface="Source Sans Pro"/>
              </a:defRPr>
            </a:lvl1pPr>
            <a:lvl2pPr marL="173736" marR="0" lvl="1"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2pPr>
            <a:lvl3pPr marL="402336" marR="0" lvl="2"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3pPr>
            <a:lvl4pPr marL="630936" marR="0" lvl="3"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4pPr>
            <a:lvl5pPr marL="859536" marR="0" lvl="4"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5pPr>
            <a:lvl6pPr marL="1097280" marR="0" lvl="5" indent="-93980"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6pPr>
            <a:lvl7pPr marL="1353312" marR="0" lvl="6" indent="-83311"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7pPr>
            <a:lvl8pPr marL="1581912" marR="0" lvl="7" indent="-83311"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8pPr>
            <a:lvl9pPr marL="1792224" marR="0" lvl="8" indent="-77723"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9pPr>
          </a:lstStyle>
          <a:p>
            <a:endParaRPr/>
          </a:p>
        </p:txBody>
      </p:sp>
      <p:sp>
        <p:nvSpPr>
          <p:cNvPr id="71" name="Shape 71"/>
          <p:cNvSpPr/>
          <p:nvPr/>
        </p:nvSpPr>
        <p:spPr>
          <a:xfrm>
            <a:off x="0" y="2647950"/>
            <a:ext cx="3571874" cy="4210049"/>
          </a:xfrm>
          <a:prstGeom prst="rtTriangle">
            <a:avLst/>
          </a:prstGeom>
          <a:solidFill>
            <a:schemeClr val="accent2"/>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Source Sans Pro"/>
              <a:ea typeface="Source Sans Pro"/>
              <a:cs typeface="Source Sans Pro"/>
              <a:sym typeface="Source Sans Pro"/>
            </a:endParaRPr>
          </a:p>
        </p:txBody>
      </p:sp>
      <p:sp>
        <p:nvSpPr>
          <p:cNvPr id="72" name="Shape 72"/>
          <p:cNvSpPr/>
          <p:nvPr/>
        </p:nvSpPr>
        <p:spPr>
          <a:xfrm>
            <a:off x="0" y="5048250"/>
            <a:ext cx="3571874" cy="1809750"/>
          </a:xfrm>
          <a:custGeom>
            <a:avLst/>
            <a:gdLst/>
            <a:ahLst/>
            <a:cxnLst/>
            <a:rect l="0" t="0" r="0" b="0"/>
            <a:pathLst>
              <a:path w="120000" h="120000" extrusionOk="0">
                <a:moveTo>
                  <a:pt x="0" y="120000"/>
                </a:moveTo>
                <a:lnTo>
                  <a:pt x="68480" y="0"/>
                </a:lnTo>
                <a:lnTo>
                  <a:pt x="120000" y="120000"/>
                </a:lnTo>
                <a:lnTo>
                  <a:pt x="0" y="120000"/>
                </a:lnTo>
                <a:close/>
              </a:path>
            </a:pathLst>
          </a:custGeom>
          <a:solidFill>
            <a:schemeClr val="accent3">
              <a:alpha val="80000"/>
            </a:schemeClr>
          </a:solidFill>
          <a:ln>
            <a:noFill/>
          </a:ln>
        </p:spPr>
        <p:txBody>
          <a:bodyPr lIns="91425" tIns="45700" rIns="91425" bIns="45700" anchor="ctr" anchorCtr="0">
            <a:noAutofit/>
          </a:bodyPr>
          <a:lstStyle/>
          <a:p>
            <a:pPr marL="0" marR="0" lvl="0" indent="0" algn="ctr" rtl="0">
              <a:spcBef>
                <a:spcPts val="0"/>
              </a:spcBef>
              <a:buNone/>
            </a:pPr>
            <a:endParaRPr sz="1800">
              <a:solidFill>
                <a:schemeClr val="lt1"/>
              </a:solidFill>
              <a:latin typeface="Source Sans Pro"/>
              <a:ea typeface="Source Sans Pro"/>
              <a:cs typeface="Source Sans Pro"/>
              <a:sym typeface="Source Sans Pro"/>
            </a:endParaRPr>
          </a:p>
        </p:txBody>
      </p:sp>
      <p:sp>
        <p:nvSpPr>
          <p:cNvPr id="73" name="Shape 73"/>
          <p:cNvSpPr txBox="1">
            <a:spLocks noGrp="1"/>
          </p:cNvSpPr>
          <p:nvPr>
            <p:ph type="title"/>
          </p:nvPr>
        </p:nvSpPr>
        <p:spPr>
          <a:xfrm rot="-2460000">
            <a:off x="671197" y="1717500"/>
            <a:ext cx="5486400" cy="867444"/>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Source Sans Pro"/>
              <a:buNone/>
              <a:defRPr sz="2800" b="0" i="0" u="none" strike="noStrike" cap="none">
                <a:solidFill>
                  <a:schemeClr val="dk1"/>
                </a:solidFill>
                <a:latin typeface="Source Sans Pro"/>
                <a:ea typeface="Source Sans Pro"/>
                <a:cs typeface="Source Sans Pro"/>
                <a:sym typeface="Source Sans Pro"/>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4" name="Shape 74"/>
          <p:cNvSpPr txBox="1">
            <a:spLocks noGrp="1"/>
          </p:cNvSpPr>
          <p:nvPr>
            <p:ph type="body" idx="1"/>
          </p:nvPr>
        </p:nvSpPr>
        <p:spPr>
          <a:xfrm rot="-2460000">
            <a:off x="1143479" y="2180528"/>
            <a:ext cx="6096545" cy="740664"/>
          </a:xfrm>
          <a:prstGeom prst="rect">
            <a:avLst/>
          </a:prstGeom>
          <a:noFill/>
          <a:ln>
            <a:noFill/>
          </a:ln>
        </p:spPr>
        <p:txBody>
          <a:bodyPr lIns="91425" tIns="91425" rIns="91425" bIns="91425" anchor="t" anchorCtr="0"/>
          <a:lstStyle>
            <a:lvl1pPr marL="0" marR="0" lvl="0" indent="0" algn="l" rtl="0">
              <a:spcBef>
                <a:spcPts val="800"/>
              </a:spcBef>
              <a:buClr>
                <a:schemeClr val="dk2"/>
              </a:buClr>
              <a:buFont typeface="Arial"/>
              <a:buNone/>
              <a:defRPr sz="1400" b="1" i="0" u="none" strike="noStrike" cap="none">
                <a:solidFill>
                  <a:schemeClr val="dk2"/>
                </a:solidFill>
                <a:latin typeface="Source Sans Pro"/>
                <a:ea typeface="Source Sans Pro"/>
                <a:cs typeface="Source Sans Pro"/>
                <a:sym typeface="Source Sans Pro"/>
              </a:defRPr>
            </a:lvl1pPr>
            <a:lvl2pPr marL="457200" marR="0" lvl="1" indent="0" algn="l" rtl="0">
              <a:spcBef>
                <a:spcPts val="300"/>
              </a:spcBef>
              <a:buClr>
                <a:schemeClr val="accent2"/>
              </a:buClr>
              <a:buFont typeface="Noto Sans Symbols"/>
              <a:buNone/>
              <a:defRPr sz="12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300"/>
              </a:spcBef>
              <a:buClr>
                <a:schemeClr val="accent2"/>
              </a:buClr>
              <a:buFont typeface="Noto Sans Symbols"/>
              <a:buNone/>
              <a:defRPr sz="10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300"/>
              </a:spcBef>
              <a:buClr>
                <a:schemeClr val="accent2"/>
              </a:buClr>
              <a:buFont typeface="Noto Sans Symbols"/>
              <a:buNone/>
              <a:defRPr sz="9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300"/>
              </a:spcBef>
              <a:buClr>
                <a:schemeClr val="accent2"/>
              </a:buClr>
              <a:buFont typeface="Noto Sans Symbols"/>
              <a:buNone/>
              <a:defRPr sz="9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300"/>
              </a:spcBef>
              <a:buClr>
                <a:schemeClr val="accent2"/>
              </a:buClr>
              <a:buFont typeface="Noto Sans Symbols"/>
              <a:buNone/>
              <a:defRPr sz="9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300"/>
              </a:spcBef>
              <a:buClr>
                <a:schemeClr val="accent2"/>
              </a:buClr>
              <a:buFont typeface="Noto Sans Symbols"/>
              <a:buNone/>
              <a:defRPr sz="9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300"/>
              </a:spcBef>
              <a:buClr>
                <a:schemeClr val="accent2"/>
              </a:buClr>
              <a:buFont typeface="Noto Sans Symbols"/>
              <a:buNone/>
              <a:defRPr sz="9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300"/>
              </a:spcBef>
              <a:buClr>
                <a:schemeClr val="accent2"/>
              </a:buClr>
              <a:buFont typeface="Noto Sans Symbols"/>
              <a:buNone/>
              <a:defRPr sz="900" b="0" i="0" u="none" strike="noStrike" cap="none">
                <a:solidFill>
                  <a:schemeClr val="dk1"/>
                </a:solidFill>
                <a:latin typeface="Source Sans Pro"/>
                <a:ea typeface="Source Sans Pro"/>
                <a:cs typeface="Source Sans Pro"/>
                <a:sym typeface="Source Sans Pro"/>
              </a:defRPr>
            </a:lvl9pPr>
          </a:lstStyle>
          <a:p>
            <a:endParaRPr/>
          </a:p>
        </p:txBody>
      </p:sp>
      <p:sp>
        <p:nvSpPr>
          <p:cNvPr id="75" name="Shape 75"/>
          <p:cNvSpPr txBox="1">
            <a:spLocks noGrp="1"/>
          </p:cNvSpPr>
          <p:nvPr>
            <p:ph type="dt" idx="10"/>
          </p:nvPr>
        </p:nvSpPr>
        <p:spPr>
          <a:xfrm rot="-2460000">
            <a:off x="201168" y="5870447"/>
            <a:ext cx="2176272" cy="201167"/>
          </a:xfrm>
          <a:prstGeom prst="rect">
            <a:avLst/>
          </a:prstGeom>
          <a:noFill/>
          <a:ln>
            <a:noFill/>
          </a:ln>
        </p:spPr>
        <p:txBody>
          <a:bodyPr lIns="91425" tIns="91425" rIns="91425" bIns="91425" anchor="ctr" anchorCtr="0"/>
          <a:lstStyle>
            <a:lvl1pPr marL="0" marR="0" lvl="0" indent="0" algn="l" rtl="0">
              <a:spcBef>
                <a:spcPts val="0"/>
              </a:spcBef>
              <a:buNone/>
              <a:defRPr sz="1200">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76" name="Shape 76"/>
          <p:cNvSpPr txBox="1">
            <a:spLocks noGrp="1"/>
          </p:cNvSpPr>
          <p:nvPr>
            <p:ph type="ftr" idx="11"/>
          </p:nvPr>
        </p:nvSpPr>
        <p:spPr>
          <a:xfrm>
            <a:off x="3517514" y="6285121"/>
            <a:ext cx="4724400" cy="274319"/>
          </a:xfrm>
          <a:prstGeom prst="rect">
            <a:avLst/>
          </a:prstGeom>
          <a:noFill/>
          <a:ln>
            <a:noFill/>
          </a:ln>
        </p:spPr>
        <p:txBody>
          <a:bodyPr lIns="91425" tIns="91425" rIns="91425" bIns="91425" anchor="ctr" anchorCtr="0"/>
          <a:lstStyle>
            <a:lvl1pPr marL="0" marR="0" lvl="0" indent="0" algn="r" rtl="0">
              <a:spcBef>
                <a:spcPts val="0"/>
              </a:spcBef>
              <a:buNone/>
              <a:defRPr sz="1000" cap="none">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77" name="Shape 77"/>
          <p:cNvSpPr>
            <a:spLocks noGrp="1"/>
          </p:cNvSpPr>
          <p:nvPr>
            <p:ph type="sldNum" idx="12"/>
          </p:nvPr>
        </p:nvSpPr>
        <p:spPr>
          <a:xfrm>
            <a:off x="8401038" y="6170821"/>
            <a:ext cx="502920" cy="502920"/>
          </a:xfrm>
          <a:prstGeom prst="ellipse">
            <a:avLst/>
          </a:prstGeom>
          <a:noFill/>
          <a:ln w="19050" cap="flat" cmpd="sng">
            <a:solidFill>
              <a:srgbClr val="FFFFFF"/>
            </a:solidFill>
            <a:prstDash val="solid"/>
            <a:round/>
            <a:headEnd type="none" w="med" len="med"/>
            <a:tailEnd type="none" w="med" len="med"/>
          </a:ln>
        </p:spPr>
        <p:txBody>
          <a:bodyPr lIns="9125" tIns="9125" rIns="9125" bIns="9125" anchor="ctr" anchorCtr="0">
            <a:noAutofit/>
          </a:bodyPr>
          <a:lstStyle/>
          <a:p>
            <a:pPr marL="0" marR="0" lvl="0" indent="0" algn="ctr" rtl="0">
              <a:spcBef>
                <a:spcPts val="0"/>
              </a:spcBef>
              <a:buSzPct val="25000"/>
              <a:buNone/>
            </a:pPr>
            <a:fld id="{00000000-1234-1234-1234-123412341234}" type="slidenum">
              <a:rPr lang="en-US" sz="1650">
                <a:solidFill>
                  <a:srgbClr val="FFFFFF"/>
                </a:solidFill>
                <a:latin typeface="Source Sans Pro"/>
                <a:ea typeface="Source Sans Pro"/>
                <a:cs typeface="Source Sans Pro"/>
                <a:sym typeface="Source Sans Pro"/>
              </a:rPr>
              <a:t>‹#›</a:t>
            </a:fld>
            <a:endParaRPr lang="en-US" sz="1650">
              <a:solidFill>
                <a:srgbClr val="FFFFFF"/>
              </a:solidFill>
              <a:latin typeface="Source Sans Pro"/>
              <a:ea typeface="Source Sans Pro"/>
              <a:cs typeface="Source Sans Pro"/>
              <a:sym typeface="Source Sans Pro"/>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p:nvPr/>
        </p:nvSpPr>
        <p:spPr>
          <a:xfrm>
            <a:off x="-2381" y="5050632"/>
            <a:ext cx="3574257" cy="1807367"/>
          </a:xfrm>
          <a:custGeom>
            <a:avLst/>
            <a:gdLst/>
            <a:ahLst/>
            <a:cxnLst/>
            <a:rect l="0" t="0" r="0" b="0"/>
            <a:pathLst>
              <a:path w="120000" h="120000" extrusionOk="0">
                <a:moveTo>
                  <a:pt x="79" y="119999"/>
                </a:moveTo>
                <a:lnTo>
                  <a:pt x="0" y="0"/>
                </a:lnTo>
                <a:lnTo>
                  <a:pt x="68674" y="0"/>
                </a:lnTo>
                <a:lnTo>
                  <a:pt x="119999" y="119999"/>
                </a:lnTo>
                <a:lnTo>
                  <a:pt x="79" y="119999"/>
                </a:lnTo>
                <a:close/>
              </a:path>
            </a:pathLst>
          </a:custGeom>
          <a:solidFill>
            <a:schemeClr val="accent2"/>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Source Sans Pro"/>
              <a:ea typeface="Source Sans Pro"/>
              <a:cs typeface="Source Sans Pro"/>
              <a:sym typeface="Source Sans Pro"/>
            </a:endParaRPr>
          </a:p>
        </p:txBody>
      </p:sp>
      <p:sp>
        <p:nvSpPr>
          <p:cNvPr id="7" name="Shape 7"/>
          <p:cNvSpPr/>
          <p:nvPr/>
        </p:nvSpPr>
        <p:spPr>
          <a:xfrm>
            <a:off x="-2379" y="5051292"/>
            <a:ext cx="9146379" cy="1806708"/>
          </a:xfrm>
          <a:custGeom>
            <a:avLst/>
            <a:gdLst/>
            <a:ahLst/>
            <a:cxnLst/>
            <a:rect l="0" t="0" r="0" b="0"/>
            <a:pathLst>
              <a:path w="120000" h="120000" extrusionOk="0">
                <a:moveTo>
                  <a:pt x="0" y="120000"/>
                </a:moveTo>
                <a:lnTo>
                  <a:pt x="26779" y="0"/>
                </a:lnTo>
                <a:lnTo>
                  <a:pt x="120000" y="61"/>
                </a:lnTo>
                <a:lnTo>
                  <a:pt x="120000" y="120000"/>
                </a:lnTo>
                <a:lnTo>
                  <a:pt x="0" y="120000"/>
                </a:lnTo>
                <a:close/>
              </a:path>
            </a:pathLst>
          </a:custGeom>
          <a:solidFill>
            <a:schemeClr val="accent3">
              <a:alpha val="80000"/>
            </a:schemeClr>
          </a:soli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Source Sans Pro"/>
              <a:ea typeface="Source Sans Pro"/>
              <a:cs typeface="Source Sans Pro"/>
              <a:sym typeface="Source Sans Pro"/>
            </a:endParaRPr>
          </a:p>
        </p:txBody>
      </p:sp>
      <p:sp>
        <p:nvSpPr>
          <p:cNvPr id="8" name="Shape 8"/>
          <p:cNvSpPr txBox="1">
            <a:spLocks noGrp="1"/>
          </p:cNvSpPr>
          <p:nvPr>
            <p:ph type="title"/>
          </p:nvPr>
        </p:nvSpPr>
        <p:spPr>
          <a:xfrm>
            <a:off x="822959" y="365760"/>
            <a:ext cx="7520939" cy="548639"/>
          </a:xfrm>
          <a:prstGeom prst="rect">
            <a:avLst/>
          </a:prstGeom>
          <a:noFill/>
          <a:ln>
            <a:noFill/>
          </a:ln>
        </p:spPr>
        <p:txBody>
          <a:bodyPr lIns="91425" tIns="91425" rIns="91425" bIns="91425" anchor="ctr" anchorCtr="0"/>
          <a:lstStyle>
            <a:lvl1pPr marL="0" marR="0" lvl="0" indent="0" algn="l" rtl="0">
              <a:spcBef>
                <a:spcPts val="0"/>
              </a:spcBef>
              <a:buClr>
                <a:schemeClr val="dk1"/>
              </a:buClr>
              <a:buFont typeface="Source Sans Pro"/>
              <a:buNone/>
              <a:defRPr sz="2800" b="0" i="0" u="none" strike="noStrike" cap="none">
                <a:solidFill>
                  <a:schemeClr val="dk1"/>
                </a:solidFill>
                <a:latin typeface="Source Sans Pro"/>
                <a:ea typeface="Source Sans Pro"/>
                <a:cs typeface="Source Sans Pro"/>
                <a:sym typeface="Source Sans Pro"/>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9" name="Shape 9"/>
          <p:cNvSpPr txBox="1">
            <a:spLocks noGrp="1"/>
          </p:cNvSpPr>
          <p:nvPr>
            <p:ph type="body" idx="1"/>
          </p:nvPr>
        </p:nvSpPr>
        <p:spPr>
          <a:xfrm>
            <a:off x="822959" y="1100628"/>
            <a:ext cx="7520939" cy="3579848"/>
          </a:xfrm>
          <a:prstGeom prst="rect">
            <a:avLst/>
          </a:prstGeom>
          <a:noFill/>
          <a:ln>
            <a:noFill/>
          </a:ln>
        </p:spPr>
        <p:txBody>
          <a:bodyPr lIns="91425" tIns="91425" rIns="91425" bIns="91425" anchor="t" anchorCtr="0"/>
          <a:lstStyle>
            <a:lvl1pPr marL="342900" marR="0" lvl="0" indent="-342900" algn="l" rtl="0">
              <a:spcBef>
                <a:spcPts val="800"/>
              </a:spcBef>
              <a:buClr>
                <a:schemeClr val="dk1"/>
              </a:buClr>
              <a:buFont typeface="Arial"/>
              <a:buNone/>
              <a:defRPr sz="1600" b="1" i="0" u="none" strike="noStrike" cap="none">
                <a:solidFill>
                  <a:schemeClr val="dk1"/>
                </a:solidFill>
                <a:latin typeface="Source Sans Pro"/>
                <a:ea typeface="Source Sans Pro"/>
                <a:cs typeface="Source Sans Pro"/>
                <a:sym typeface="Source Sans Pro"/>
              </a:defRPr>
            </a:lvl1pPr>
            <a:lvl2pPr marL="173736" marR="0" lvl="1"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2pPr>
            <a:lvl3pPr marL="402336" marR="0" lvl="2"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3pPr>
            <a:lvl4pPr marL="630936" marR="0" lvl="3"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4pPr>
            <a:lvl5pPr marL="859536" marR="0" lvl="4" indent="-72136" algn="l" rtl="0">
              <a:spcBef>
                <a:spcPts val="300"/>
              </a:spcBef>
              <a:buClr>
                <a:schemeClr val="accent2"/>
              </a:buClr>
              <a:buSzPct val="100000"/>
              <a:buFont typeface="Noto Sans Symbols"/>
              <a:buChar char="▪"/>
              <a:defRPr sz="1600" b="0" i="0" u="none" strike="noStrike" cap="none">
                <a:solidFill>
                  <a:schemeClr val="dk1"/>
                </a:solidFill>
                <a:latin typeface="Source Sans Pro"/>
                <a:ea typeface="Source Sans Pro"/>
                <a:cs typeface="Source Sans Pro"/>
                <a:sym typeface="Source Sans Pro"/>
              </a:defRPr>
            </a:lvl5pPr>
            <a:lvl6pPr marL="1097280" marR="0" lvl="5" indent="-93980"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6pPr>
            <a:lvl7pPr marL="1353312" marR="0" lvl="6" indent="-83311"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7pPr>
            <a:lvl8pPr marL="1581912" marR="0" lvl="7" indent="-83311"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8pPr>
            <a:lvl9pPr marL="1792224" marR="0" lvl="8" indent="-77723" algn="l" rtl="0">
              <a:spcBef>
                <a:spcPts val="300"/>
              </a:spcBef>
              <a:buClr>
                <a:schemeClr val="accent2"/>
              </a:buClr>
              <a:buSzPct val="100000"/>
              <a:buFont typeface="Noto Sans Symbols"/>
              <a:buChar char="▪"/>
              <a:defRPr sz="1400" b="0" i="0" u="none" strike="noStrike" cap="none">
                <a:solidFill>
                  <a:schemeClr val="dk1"/>
                </a:solidFill>
                <a:latin typeface="Source Sans Pro"/>
                <a:ea typeface="Source Sans Pro"/>
                <a:cs typeface="Source Sans Pro"/>
                <a:sym typeface="Source Sans Pro"/>
              </a:defRPr>
            </a:lvl9pPr>
          </a:lstStyle>
          <a:p>
            <a:endParaRPr/>
          </a:p>
        </p:txBody>
      </p:sp>
      <p:sp>
        <p:nvSpPr>
          <p:cNvPr id="10" name="Shape 10"/>
          <p:cNvSpPr txBox="1">
            <a:spLocks noGrp="1"/>
          </p:cNvSpPr>
          <p:nvPr>
            <p:ph type="dt" idx="10"/>
          </p:nvPr>
        </p:nvSpPr>
        <p:spPr>
          <a:xfrm rot="-2460000">
            <a:off x="201168" y="5870447"/>
            <a:ext cx="2176272" cy="201167"/>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11" name="Shape 11"/>
          <p:cNvSpPr txBox="1">
            <a:spLocks noGrp="1"/>
          </p:cNvSpPr>
          <p:nvPr>
            <p:ph type="ftr" idx="11"/>
          </p:nvPr>
        </p:nvSpPr>
        <p:spPr>
          <a:xfrm>
            <a:off x="3517514" y="6285121"/>
            <a:ext cx="4724400" cy="274319"/>
          </a:xfrm>
          <a:prstGeom prst="rect">
            <a:avLst/>
          </a:prstGeom>
          <a:noFill/>
          <a:ln>
            <a:noFill/>
          </a:ln>
        </p:spPr>
        <p:txBody>
          <a:bodyPr lIns="91425" tIns="91425" rIns="91425" bIns="91425" anchor="ctr" anchorCtr="0"/>
          <a:lstStyle>
            <a:lvl1pPr marL="0" marR="0" lvl="0" indent="0" algn="r" rtl="0">
              <a:spcBef>
                <a:spcPts val="0"/>
              </a:spcBef>
              <a:buNone/>
              <a:defRPr sz="1000" b="0" i="0" u="none" strike="noStrike" cap="none">
                <a:solidFill>
                  <a:srgbClr val="FFFFFF"/>
                </a:solidFill>
                <a:latin typeface="Source Sans Pro"/>
                <a:ea typeface="Source Sans Pro"/>
                <a:cs typeface="Source Sans Pro"/>
                <a:sym typeface="Source Sans Pro"/>
              </a:defRPr>
            </a:lvl1pPr>
            <a:lvl2pPr marL="457200" marR="0" lvl="1" indent="0" algn="l" rtl="0">
              <a:spcBef>
                <a:spcPts val="0"/>
              </a:spcBef>
              <a:buNone/>
              <a:defRPr sz="1800" b="0" i="0" u="none" strike="noStrike" cap="none">
                <a:solidFill>
                  <a:schemeClr val="dk1"/>
                </a:solidFill>
                <a:latin typeface="Source Sans Pro"/>
                <a:ea typeface="Source Sans Pro"/>
                <a:cs typeface="Source Sans Pro"/>
                <a:sym typeface="Source Sans Pro"/>
              </a:defRPr>
            </a:lvl2pPr>
            <a:lvl3pPr marL="914400" marR="0" lvl="2" indent="0" algn="l" rtl="0">
              <a:spcBef>
                <a:spcPts val="0"/>
              </a:spcBef>
              <a:buNone/>
              <a:defRPr sz="1800" b="0" i="0" u="none" strike="noStrike" cap="none">
                <a:solidFill>
                  <a:schemeClr val="dk1"/>
                </a:solidFill>
                <a:latin typeface="Source Sans Pro"/>
                <a:ea typeface="Source Sans Pro"/>
                <a:cs typeface="Source Sans Pro"/>
                <a:sym typeface="Source Sans Pro"/>
              </a:defRPr>
            </a:lvl3pPr>
            <a:lvl4pPr marL="1371600" marR="0" lvl="3" indent="0" algn="l" rtl="0">
              <a:spcBef>
                <a:spcPts val="0"/>
              </a:spcBef>
              <a:buNone/>
              <a:defRPr sz="1800" b="0" i="0" u="none" strike="noStrike" cap="none">
                <a:solidFill>
                  <a:schemeClr val="dk1"/>
                </a:solidFill>
                <a:latin typeface="Source Sans Pro"/>
                <a:ea typeface="Source Sans Pro"/>
                <a:cs typeface="Source Sans Pro"/>
                <a:sym typeface="Source Sans Pro"/>
              </a:defRPr>
            </a:lvl4pPr>
            <a:lvl5pPr marL="1828800" marR="0" lvl="4" indent="0" algn="l" rtl="0">
              <a:spcBef>
                <a:spcPts val="0"/>
              </a:spcBef>
              <a:buNone/>
              <a:defRPr sz="1800" b="0" i="0" u="none" strike="noStrike" cap="none">
                <a:solidFill>
                  <a:schemeClr val="dk1"/>
                </a:solidFill>
                <a:latin typeface="Source Sans Pro"/>
                <a:ea typeface="Source Sans Pro"/>
                <a:cs typeface="Source Sans Pro"/>
                <a:sym typeface="Source Sans Pro"/>
              </a:defRPr>
            </a:lvl5pPr>
            <a:lvl6pPr marL="2286000" marR="0" lvl="5" indent="0" algn="l" rtl="0">
              <a:spcBef>
                <a:spcPts val="0"/>
              </a:spcBef>
              <a:buNone/>
              <a:defRPr sz="1800" b="0" i="0" u="none" strike="noStrike" cap="none">
                <a:solidFill>
                  <a:schemeClr val="dk1"/>
                </a:solidFill>
                <a:latin typeface="Source Sans Pro"/>
                <a:ea typeface="Source Sans Pro"/>
                <a:cs typeface="Source Sans Pro"/>
                <a:sym typeface="Source Sans Pro"/>
              </a:defRPr>
            </a:lvl6pPr>
            <a:lvl7pPr marL="2743200" marR="0" lvl="6" indent="0" algn="l" rtl="0">
              <a:spcBef>
                <a:spcPts val="0"/>
              </a:spcBef>
              <a:buNone/>
              <a:defRPr sz="1800" b="0" i="0" u="none" strike="noStrike" cap="none">
                <a:solidFill>
                  <a:schemeClr val="dk1"/>
                </a:solidFill>
                <a:latin typeface="Source Sans Pro"/>
                <a:ea typeface="Source Sans Pro"/>
                <a:cs typeface="Source Sans Pro"/>
                <a:sym typeface="Source Sans Pro"/>
              </a:defRPr>
            </a:lvl7pPr>
            <a:lvl8pPr marL="3200400" marR="0" lvl="7" indent="0" algn="l" rtl="0">
              <a:spcBef>
                <a:spcPts val="0"/>
              </a:spcBef>
              <a:buNone/>
              <a:defRPr sz="1800" b="0" i="0" u="none" strike="noStrike" cap="none">
                <a:solidFill>
                  <a:schemeClr val="dk1"/>
                </a:solidFill>
                <a:latin typeface="Source Sans Pro"/>
                <a:ea typeface="Source Sans Pro"/>
                <a:cs typeface="Source Sans Pro"/>
                <a:sym typeface="Source Sans Pro"/>
              </a:defRPr>
            </a:lvl8pPr>
            <a:lvl9pPr marL="3657600" marR="0" lvl="8" indent="0" algn="l" rtl="0">
              <a:spcBef>
                <a:spcPts val="0"/>
              </a:spcBef>
              <a:buNone/>
              <a:defRPr sz="1800" b="0" i="0" u="none" strike="noStrike" cap="none">
                <a:solidFill>
                  <a:schemeClr val="dk1"/>
                </a:solidFill>
                <a:latin typeface="Source Sans Pro"/>
                <a:ea typeface="Source Sans Pro"/>
                <a:cs typeface="Source Sans Pro"/>
                <a:sym typeface="Source Sans Pro"/>
              </a:defRPr>
            </a:lvl9pPr>
          </a:lstStyle>
          <a:p>
            <a:endParaRPr/>
          </a:p>
        </p:txBody>
      </p:sp>
      <p:sp>
        <p:nvSpPr>
          <p:cNvPr id="12" name="Shape 12"/>
          <p:cNvSpPr>
            <a:spLocks noGrp="1"/>
          </p:cNvSpPr>
          <p:nvPr>
            <p:ph type="sldNum" idx="12"/>
          </p:nvPr>
        </p:nvSpPr>
        <p:spPr>
          <a:xfrm>
            <a:off x="8401038" y="6170821"/>
            <a:ext cx="502920" cy="502920"/>
          </a:xfrm>
          <a:prstGeom prst="ellipse">
            <a:avLst/>
          </a:prstGeom>
          <a:noFill/>
          <a:ln w="19050" cap="flat" cmpd="sng">
            <a:solidFill>
              <a:srgbClr val="FFFFFF"/>
            </a:solidFill>
            <a:prstDash val="solid"/>
            <a:round/>
            <a:headEnd type="none" w="med" len="med"/>
            <a:tailEnd type="none" w="med" len="med"/>
          </a:ln>
        </p:spPr>
        <p:txBody>
          <a:bodyPr lIns="9125" tIns="9125" rIns="9125" bIns="9125" anchor="ctr" anchorCtr="0">
            <a:noAutofit/>
          </a:bodyPr>
          <a:lstStyle/>
          <a:p>
            <a:pPr marL="0" marR="0" lvl="0" indent="0" algn="ctr" rtl="0">
              <a:spcBef>
                <a:spcPts val="0"/>
              </a:spcBef>
              <a:buSzPct val="25000"/>
              <a:buNone/>
            </a:pPr>
            <a:fld id="{00000000-1234-1234-1234-123412341234}" type="slidenum">
              <a:rPr lang="en-US" sz="1650" b="0" i="0" u="none" strike="noStrike" cap="none">
                <a:solidFill>
                  <a:srgbClr val="FFFFFF"/>
                </a:solidFill>
                <a:latin typeface="Source Sans Pro"/>
                <a:ea typeface="Source Sans Pro"/>
                <a:cs typeface="Source Sans Pro"/>
                <a:sym typeface="Source Sans Pro"/>
              </a:rPr>
              <a:t>‹#›</a:t>
            </a:fld>
            <a:endParaRPr lang="en-US" sz="1650" b="0" i="0" u="none" strike="noStrike" cap="none">
              <a:solidFill>
                <a:srgbClr val="FFFFFF"/>
              </a:solidFill>
              <a:latin typeface="Source Sans Pro"/>
              <a:ea typeface="Source Sans Pro"/>
              <a:cs typeface="Source Sans Pro"/>
              <a:sym typeface="Source Sans Pr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4.jpg"/><Relationship Id="rId4" Type="http://schemas.openxmlformats.org/officeDocument/2006/relationships/image" Target="../media/image13.jp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6.jpg"/><Relationship Id="rId4" Type="http://schemas.openxmlformats.org/officeDocument/2006/relationships/image" Target="../media/image15.jp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F61YfADNefU&amp;feature=youtu.b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screencast.com/t/0nZ15tQcac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asq.org/learn-about-quality/continuous-improvement/overview/overview.html"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asq.org/learn-about-quality/project-planning-tools/overview/pdca-cycle.html"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Shape 94"/>
          <p:cNvSpPr txBox="1">
            <a:spLocks noGrp="1"/>
          </p:cNvSpPr>
          <p:nvPr>
            <p:ph type="ctrTitle"/>
          </p:nvPr>
        </p:nvSpPr>
        <p:spPr>
          <a:xfrm rot="-2460060">
            <a:off x="817132" y="1730345"/>
            <a:ext cx="5648616" cy="1204448"/>
          </a:xfrm>
          <a:prstGeom prst="rect">
            <a:avLst/>
          </a:prstGeom>
        </p:spPr>
        <p:txBody>
          <a:bodyPr lIns="91425" tIns="91425" rIns="91425" bIns="91425" anchor="b" anchorCtr="0">
            <a:noAutofit/>
          </a:bodyPr>
          <a:lstStyle/>
          <a:p>
            <a:pPr lvl="0">
              <a:spcBef>
                <a:spcPts val="0"/>
              </a:spcBef>
              <a:buNone/>
            </a:pPr>
            <a:r>
              <a:rPr lang="en-US"/>
              <a:t>“HOW TO THRIVE AS A SOLO LIBRARIAN”</a:t>
            </a:r>
          </a:p>
        </p:txBody>
      </p:sp>
      <p:sp>
        <p:nvSpPr>
          <p:cNvPr id="95" name="Shape 95"/>
          <p:cNvSpPr txBox="1"/>
          <p:nvPr/>
        </p:nvSpPr>
        <p:spPr>
          <a:xfrm>
            <a:off x="4247175" y="3116450"/>
            <a:ext cx="4780200" cy="3640500"/>
          </a:xfrm>
          <a:prstGeom prst="rect">
            <a:avLst/>
          </a:prstGeom>
          <a:noFill/>
          <a:ln>
            <a:noFill/>
          </a:ln>
        </p:spPr>
        <p:txBody>
          <a:bodyPr lIns="91425" tIns="91425" rIns="91425" bIns="91425" anchor="ctr" anchorCtr="0">
            <a:noAutofit/>
          </a:bodyPr>
          <a:lstStyle/>
          <a:p>
            <a:pPr lvl="0" rtl="0">
              <a:lnSpc>
                <a:spcPct val="115000"/>
              </a:lnSpc>
              <a:spcBef>
                <a:spcPts val="0"/>
              </a:spcBef>
              <a:buNone/>
            </a:pPr>
            <a:r>
              <a:rPr lang="en-US" sz="1600" b="1">
                <a:solidFill>
                  <a:schemeClr val="dk1"/>
                </a:solidFill>
              </a:rPr>
              <a:t>Andrea Abernathy</a:t>
            </a:r>
            <a:r>
              <a:rPr lang="en-US" sz="1600">
                <a:solidFill>
                  <a:schemeClr val="dk1"/>
                </a:solidFill>
              </a:rPr>
              <a:t>, Librarian, </a:t>
            </a:r>
          </a:p>
          <a:p>
            <a:pPr lvl="0" rtl="0">
              <a:lnSpc>
                <a:spcPct val="115000"/>
              </a:lnSpc>
              <a:spcBef>
                <a:spcPts val="0"/>
              </a:spcBef>
              <a:buNone/>
            </a:pPr>
            <a:r>
              <a:rPr lang="en-US" sz="1600">
                <a:solidFill>
                  <a:schemeClr val="dk1"/>
                </a:solidFill>
              </a:rPr>
              <a:t>Judson College, Birmingham, AL</a:t>
            </a:r>
          </a:p>
          <a:p>
            <a:pPr lvl="0" rtl="0">
              <a:lnSpc>
                <a:spcPct val="115000"/>
              </a:lnSpc>
              <a:spcBef>
                <a:spcPts val="0"/>
              </a:spcBef>
              <a:buNone/>
            </a:pPr>
            <a:r>
              <a:rPr lang="en-US" sz="1600" b="1">
                <a:solidFill>
                  <a:schemeClr val="dk1"/>
                </a:solidFill>
              </a:rPr>
              <a:t>Renee Carey</a:t>
            </a:r>
            <a:r>
              <a:rPr lang="en-US" sz="1600">
                <a:solidFill>
                  <a:schemeClr val="dk1"/>
                </a:solidFill>
              </a:rPr>
              <a:t>, Librarian, Faith Bible College, Norfolk, VA</a:t>
            </a:r>
          </a:p>
          <a:p>
            <a:pPr lvl="0" rtl="0">
              <a:lnSpc>
                <a:spcPct val="115000"/>
              </a:lnSpc>
              <a:spcBef>
                <a:spcPts val="0"/>
              </a:spcBef>
              <a:buNone/>
            </a:pPr>
            <a:r>
              <a:rPr lang="en-US" sz="1600" b="1">
                <a:solidFill>
                  <a:schemeClr val="dk1"/>
                </a:solidFill>
              </a:rPr>
              <a:t>Terry Kennedy</a:t>
            </a:r>
            <a:r>
              <a:rPr lang="en-US" sz="1600">
                <a:solidFill>
                  <a:schemeClr val="dk1"/>
                </a:solidFill>
              </a:rPr>
              <a:t>, Library Director, </a:t>
            </a:r>
          </a:p>
          <a:p>
            <a:pPr lvl="0" rtl="0">
              <a:lnSpc>
                <a:spcPct val="115000"/>
              </a:lnSpc>
              <a:spcBef>
                <a:spcPts val="0"/>
              </a:spcBef>
              <a:buNone/>
            </a:pPr>
            <a:r>
              <a:rPr lang="en-US" sz="1600">
                <a:solidFill>
                  <a:schemeClr val="dk1"/>
                </a:solidFill>
              </a:rPr>
              <a:t>Providence University College &amp; Seminary, Otterburne, MB, Canada</a:t>
            </a:r>
          </a:p>
          <a:p>
            <a:pPr lvl="0" rtl="0">
              <a:lnSpc>
                <a:spcPct val="115000"/>
              </a:lnSpc>
              <a:spcBef>
                <a:spcPts val="0"/>
              </a:spcBef>
              <a:buNone/>
            </a:pPr>
            <a:r>
              <a:rPr lang="en-US" sz="1600" b="1">
                <a:solidFill>
                  <a:schemeClr val="dk1"/>
                </a:solidFill>
              </a:rPr>
              <a:t>Jim Mancuso</a:t>
            </a:r>
            <a:r>
              <a:rPr lang="en-US" sz="1600">
                <a:solidFill>
                  <a:schemeClr val="dk1"/>
                </a:solidFill>
              </a:rPr>
              <a:t>, VP of Library Services, Northeastern Baptist College, VT</a:t>
            </a:r>
          </a:p>
          <a:p>
            <a:pPr lvl="0" rtl="0">
              <a:lnSpc>
                <a:spcPct val="115000"/>
              </a:lnSpc>
              <a:spcBef>
                <a:spcPts val="0"/>
              </a:spcBef>
              <a:buNone/>
            </a:pPr>
            <a:r>
              <a:rPr lang="en-US" sz="1600" b="1">
                <a:solidFill>
                  <a:schemeClr val="dk1"/>
                </a:solidFill>
              </a:rPr>
              <a:t>Deborah McConkey</a:t>
            </a:r>
            <a:r>
              <a:rPr lang="en-US" sz="1600">
                <a:solidFill>
                  <a:schemeClr val="dk1"/>
                </a:solidFill>
              </a:rPr>
              <a:t>, Librarian, Horizon College &amp; Seminary, Saskatoon, SK, Canada</a:t>
            </a:r>
          </a:p>
          <a:p>
            <a:pPr lvl="0" rtl="0">
              <a:lnSpc>
                <a:spcPct val="115000"/>
              </a:lnSpc>
              <a:spcBef>
                <a:spcPts val="0"/>
              </a:spcBef>
              <a:buNone/>
            </a:pPr>
            <a:r>
              <a:rPr lang="en-US" sz="1600" b="1">
                <a:solidFill>
                  <a:schemeClr val="dk1"/>
                </a:solidFill>
              </a:rPr>
              <a:t>Paul Roberts</a:t>
            </a:r>
            <a:r>
              <a:rPr lang="en-US" sz="1600">
                <a:solidFill>
                  <a:schemeClr val="dk1"/>
                </a:solidFill>
              </a:rPr>
              <a:t>, Librarian, formerly of Southea</a:t>
            </a:r>
            <a:r>
              <a:rPr lang="en-US" sz="1800">
                <a:solidFill>
                  <a:schemeClr val="dk1"/>
                </a:solidFill>
              </a:rPr>
              <a:t>stern Bible College, Birmingham, AL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p:nvPr/>
        </p:nvSpPr>
        <p:spPr>
          <a:xfrm>
            <a:off x="935550" y="3962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FINES</a:t>
            </a:r>
            <a:r>
              <a:rPr lang="en-US" sz="3000" b="1">
                <a:solidFill>
                  <a:srgbClr val="073763"/>
                </a:solidFill>
                <a:highlight>
                  <a:srgbClr val="FFFFFF"/>
                </a:highlight>
                <a:latin typeface="Merriweather"/>
                <a:ea typeface="Merriweather"/>
                <a:cs typeface="Merriweather"/>
                <a:sym typeface="Merriweather"/>
              </a:rPr>
              <a:t>T</a:t>
            </a:r>
            <a:r>
              <a:rPr lang="en-US" sz="2400" b="1">
                <a:solidFill>
                  <a:srgbClr val="073763"/>
                </a:solidFill>
                <a:highlight>
                  <a:srgbClr val="FFFFFF"/>
                </a:highlight>
                <a:latin typeface="Merriweather"/>
                <a:ea typeface="Merriweather"/>
                <a:cs typeface="Merriweather"/>
                <a:sym typeface="Merriweather"/>
              </a:rPr>
              <a:t> - </a:t>
            </a:r>
          </a:p>
          <a:p>
            <a:pPr lvl="0" algn="ctr" rtl="0">
              <a:lnSpc>
                <a:spcPct val="115000"/>
              </a:lnSpc>
              <a:spcBef>
                <a:spcPts val="0"/>
              </a:spcBef>
              <a:buClr>
                <a:schemeClr val="dk1"/>
              </a:buClr>
              <a:buSzPct val="36666"/>
              <a:buFont typeface="Arial"/>
              <a:buNone/>
            </a:pPr>
            <a:r>
              <a:rPr lang="en-US" sz="3000" b="1">
                <a:solidFill>
                  <a:srgbClr val="073763"/>
                </a:solidFill>
                <a:highlight>
                  <a:srgbClr val="FFFFFF"/>
                </a:highlight>
                <a:latin typeface="Merriweather"/>
                <a:ea typeface="Merriweather"/>
                <a:cs typeface="Merriweather"/>
                <a:sym typeface="Merriweather"/>
              </a:rPr>
              <a:t>T</a:t>
            </a:r>
            <a:r>
              <a:rPr lang="en-US" sz="2400" b="1">
                <a:solidFill>
                  <a:srgbClr val="073763"/>
                </a:solidFill>
                <a:highlight>
                  <a:srgbClr val="FFFFFF"/>
                </a:highlight>
                <a:latin typeface="Merriweather"/>
                <a:ea typeface="Merriweather"/>
                <a:cs typeface="Merriweather"/>
                <a:sym typeface="Merriweather"/>
              </a:rPr>
              <a:t>ime management</a:t>
            </a:r>
          </a:p>
          <a:p>
            <a:pPr lvl="0" algn="ctr" rtl="0">
              <a:lnSpc>
                <a:spcPct val="115000"/>
              </a:lnSpc>
              <a:spcBef>
                <a:spcPts val="0"/>
              </a:spcBef>
              <a:buClr>
                <a:schemeClr val="dk1"/>
              </a:buClr>
              <a:buSzPct val="61111"/>
              <a:buFont typeface="Arial"/>
              <a:buNone/>
            </a:pPr>
            <a:r>
              <a:rPr lang="en-US" sz="1800" b="1">
                <a:solidFill>
                  <a:srgbClr val="073763"/>
                </a:solidFill>
                <a:highlight>
                  <a:srgbClr val="FFFFFF"/>
                </a:highlight>
                <a:latin typeface="Merriweather"/>
                <a:ea typeface="Merriweather"/>
                <a:cs typeface="Merriweather"/>
                <a:sym typeface="Merriweather"/>
              </a:rPr>
              <a:t>Live with Deborah McConkey, </a:t>
            </a:r>
          </a:p>
          <a:p>
            <a:pPr lvl="0" algn="ctr" rtl="0">
              <a:lnSpc>
                <a:spcPct val="115000"/>
              </a:lnSpc>
              <a:spcBef>
                <a:spcPts val="0"/>
              </a:spcBef>
              <a:buClr>
                <a:schemeClr val="dk1"/>
              </a:buClr>
              <a:buSzPct val="61111"/>
              <a:buFont typeface="Arial"/>
              <a:buNone/>
            </a:pPr>
            <a:r>
              <a:rPr lang="en-US" sz="1800" b="1">
                <a:solidFill>
                  <a:srgbClr val="073763"/>
                </a:solidFill>
                <a:highlight>
                  <a:srgbClr val="FFFFFF"/>
                </a:highlight>
                <a:latin typeface="Merriweather"/>
                <a:ea typeface="Merriweather"/>
                <a:cs typeface="Merriweather"/>
                <a:sym typeface="Merriweather"/>
              </a:rPr>
              <a:t>Horizon College &amp; Seminary, Saskatoon, SK, CANADA</a:t>
            </a:r>
          </a:p>
          <a:p>
            <a:pPr lvl="0" algn="l" rtl="0">
              <a:lnSpc>
                <a:spcPct val="115000"/>
              </a:lnSpc>
              <a:spcBef>
                <a:spcPts val="0"/>
              </a:spcBef>
              <a:buClr>
                <a:schemeClr val="dk1"/>
              </a:buClr>
              <a:buSzPct val="34375"/>
              <a:buFont typeface="Arial"/>
              <a:buNone/>
            </a:pPr>
            <a:r>
              <a:rPr lang="en-US" sz="3200">
                <a:solidFill>
                  <a:srgbClr val="073763"/>
                </a:solidFill>
              </a:rPr>
              <a:t>use your </a:t>
            </a:r>
            <a:r>
              <a:rPr lang="en-US" sz="3200" b="1">
                <a:solidFill>
                  <a:srgbClr val="073763"/>
                </a:solidFill>
              </a:rPr>
              <a:t>C</a:t>
            </a:r>
            <a:r>
              <a:rPr lang="en-US" sz="3200">
                <a:solidFill>
                  <a:srgbClr val="073763"/>
                </a:solidFill>
              </a:rPr>
              <a:t>alendar  (set GOALS)</a:t>
            </a:r>
          </a:p>
          <a:p>
            <a:pPr lvl="0" algn="ctr" rtl="0">
              <a:lnSpc>
                <a:spcPct val="115000"/>
              </a:lnSpc>
              <a:spcBef>
                <a:spcPts val="0"/>
              </a:spcBef>
              <a:buClr>
                <a:schemeClr val="dk1"/>
              </a:buClr>
              <a:buSzPct val="34375"/>
              <a:buFont typeface="Arial"/>
              <a:buNone/>
            </a:pPr>
            <a:r>
              <a:rPr lang="en-US" sz="3200">
                <a:solidFill>
                  <a:srgbClr val="073763"/>
                </a:solidFill>
              </a:rPr>
              <a:t>    </a:t>
            </a:r>
            <a:r>
              <a:rPr lang="en-US" sz="3200" b="1">
                <a:solidFill>
                  <a:srgbClr val="073763"/>
                </a:solidFill>
              </a:rPr>
              <a:t>H</a:t>
            </a:r>
            <a:r>
              <a:rPr lang="en-US" sz="3200">
                <a:solidFill>
                  <a:srgbClr val="073763"/>
                </a:solidFill>
              </a:rPr>
              <a:t>andling more with less </a:t>
            </a:r>
          </a:p>
          <a:p>
            <a:pPr lvl="0" algn="ctr" rtl="0">
              <a:lnSpc>
                <a:spcPct val="115000"/>
              </a:lnSpc>
              <a:spcBef>
                <a:spcPts val="0"/>
              </a:spcBef>
              <a:buClr>
                <a:schemeClr val="dk1"/>
              </a:buClr>
              <a:buSzPct val="34375"/>
              <a:buFont typeface="Arial"/>
              <a:buNone/>
            </a:pPr>
            <a:r>
              <a:rPr lang="en-US" sz="3200">
                <a:solidFill>
                  <a:srgbClr val="073763"/>
                </a:solidFill>
              </a:rPr>
              <a:t>               </a:t>
            </a:r>
            <a:r>
              <a:rPr lang="en-US" sz="3200" b="1">
                <a:solidFill>
                  <a:srgbClr val="073763"/>
                </a:solidFill>
              </a:rPr>
              <a:t> I</a:t>
            </a:r>
            <a:r>
              <a:rPr lang="en-US" sz="3200">
                <a:solidFill>
                  <a:srgbClr val="073763"/>
                </a:solidFill>
              </a:rPr>
              <a:t>mportant to know it is okay </a:t>
            </a:r>
          </a:p>
          <a:p>
            <a:pPr lvl="0" algn="l" rtl="0">
              <a:lnSpc>
                <a:spcPct val="115000"/>
              </a:lnSpc>
              <a:spcBef>
                <a:spcPts val="0"/>
              </a:spcBef>
              <a:buClr>
                <a:schemeClr val="dk1"/>
              </a:buClr>
              <a:buSzPct val="34375"/>
              <a:buFont typeface="Arial"/>
              <a:buNone/>
            </a:pPr>
            <a:r>
              <a:rPr lang="en-US" sz="3200">
                <a:solidFill>
                  <a:srgbClr val="073763"/>
                </a:solidFill>
              </a:rPr>
              <a:t>           to say </a:t>
            </a:r>
            <a:r>
              <a:rPr lang="en-US" sz="3200" b="1">
                <a:solidFill>
                  <a:srgbClr val="073763"/>
                </a:solidFill>
              </a:rPr>
              <a:t>N</a:t>
            </a:r>
            <a:r>
              <a:rPr lang="en-US" sz="3200">
                <a:solidFill>
                  <a:srgbClr val="073763"/>
                </a:solidFill>
              </a:rPr>
              <a:t>O </a:t>
            </a:r>
          </a:p>
          <a:p>
            <a:pPr lvl="0" algn="l" rtl="0">
              <a:lnSpc>
                <a:spcPct val="115000"/>
              </a:lnSpc>
              <a:spcBef>
                <a:spcPts val="0"/>
              </a:spcBef>
              <a:buClr>
                <a:schemeClr val="dk1"/>
              </a:buClr>
              <a:buSzPct val="34375"/>
              <a:buFont typeface="Arial"/>
              <a:buNone/>
            </a:pPr>
            <a:r>
              <a:rPr lang="en-US" sz="3200">
                <a:solidFill>
                  <a:srgbClr val="073763"/>
                </a:solidFill>
              </a:rPr>
              <a:t>                       </a:t>
            </a:r>
            <a:r>
              <a:rPr lang="en-US" sz="3200" b="1">
                <a:solidFill>
                  <a:srgbClr val="073763"/>
                </a:solidFill>
              </a:rPr>
              <a:t> A</a:t>
            </a:r>
            <a:r>
              <a:rPr lang="en-US" sz="3200">
                <a:solidFill>
                  <a:srgbClr val="073763"/>
                </a:solidFill>
              </a:rPr>
              <a:t>nticipate change</a:t>
            </a:r>
          </a:p>
          <a:p>
            <a:pPr lvl="0" algn="ctr" rtl="0">
              <a:lnSpc>
                <a:spcPct val="115000"/>
              </a:lnSpc>
              <a:spcBef>
                <a:spcPts val="0"/>
              </a:spcBef>
              <a:buClr>
                <a:schemeClr val="dk1"/>
              </a:buClr>
              <a:buFont typeface="Arial"/>
              <a:buNone/>
            </a:pPr>
            <a:endParaRPr sz="4000">
              <a:solidFill>
                <a:srgbClr val="073763"/>
              </a:solidFill>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Clr>
                <a:schemeClr val="dk1"/>
              </a:buClr>
              <a:buFont typeface="Arial"/>
              <a:buNone/>
            </a:pPr>
            <a:r>
              <a:rPr lang="en-US">
                <a:solidFill>
                  <a:schemeClr val="dk1"/>
                </a:solidFill>
                <a:highlight>
                  <a:srgbClr val="FFFFFF"/>
                </a:highlight>
                <a:latin typeface="Merriweather"/>
                <a:ea typeface="Merriweather"/>
                <a:cs typeface="Merriweather"/>
                <a:sym typeface="Merriweather"/>
              </a:rPr>
              <a:t> </a:t>
            </a:r>
          </a:p>
          <a:p>
            <a:pPr marL="0" lvl="0" indent="-69850" rtl="0">
              <a:lnSpc>
                <a:spcPct val="115000"/>
              </a:lnSpc>
              <a:spcBef>
                <a:spcPts val="0"/>
              </a:spcBef>
              <a:buClr>
                <a:schemeClr val="dk1"/>
              </a:buClr>
              <a:buFont typeface="Arial"/>
              <a:buNone/>
            </a:pPr>
            <a:endParaRPr sz="110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p:txBody>
      </p:sp>
      <p:pic>
        <p:nvPicPr>
          <p:cNvPr id="150" name="Shape 150" descr="200.gif"/>
          <p:cNvPicPr preferRelativeResize="0"/>
          <p:nvPr/>
        </p:nvPicPr>
        <p:blipFill>
          <a:blip r:embed="rId3">
            <a:alphaModFix/>
          </a:blip>
          <a:stretch>
            <a:fillRect/>
          </a:stretch>
        </p:blipFill>
        <p:spPr>
          <a:xfrm>
            <a:off x="493962" y="4627675"/>
            <a:ext cx="2162175" cy="1905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p:nvPr/>
        </p:nvSpPr>
        <p:spPr>
          <a:xfrm>
            <a:off x="935550" y="3962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FINES</a:t>
            </a:r>
            <a:r>
              <a:rPr lang="en-US" sz="3000" b="1">
                <a:solidFill>
                  <a:srgbClr val="073763"/>
                </a:solidFill>
                <a:highlight>
                  <a:srgbClr val="FFFFFF"/>
                </a:highlight>
                <a:latin typeface="Merriweather"/>
                <a:ea typeface="Merriweather"/>
                <a:cs typeface="Merriweather"/>
                <a:sym typeface="Merriweather"/>
              </a:rPr>
              <a:t>T</a:t>
            </a:r>
            <a:r>
              <a:rPr lang="en-US" sz="2400" b="1">
                <a:solidFill>
                  <a:srgbClr val="073763"/>
                </a:solidFill>
                <a:highlight>
                  <a:srgbClr val="FFFFFF"/>
                </a:highlight>
                <a:latin typeface="Merriweather"/>
                <a:ea typeface="Merriweather"/>
                <a:cs typeface="Merriweather"/>
                <a:sym typeface="Merriweather"/>
              </a:rPr>
              <a:t> - </a:t>
            </a:r>
          </a:p>
          <a:p>
            <a:pPr lvl="0" algn="ctr" rtl="0">
              <a:lnSpc>
                <a:spcPct val="115000"/>
              </a:lnSpc>
              <a:spcBef>
                <a:spcPts val="0"/>
              </a:spcBef>
              <a:buClr>
                <a:schemeClr val="dk1"/>
              </a:buClr>
              <a:buFont typeface="Arial"/>
              <a:buNone/>
            </a:pPr>
            <a:endParaRPr sz="4000">
              <a:solidFill>
                <a:srgbClr val="073763"/>
              </a:solidFill>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Clr>
                <a:schemeClr val="dk1"/>
              </a:buClr>
              <a:buFont typeface="Arial"/>
              <a:buNone/>
            </a:pPr>
            <a:r>
              <a:rPr lang="en-US">
                <a:solidFill>
                  <a:schemeClr val="dk1"/>
                </a:solidFill>
                <a:highlight>
                  <a:srgbClr val="FFFFFF"/>
                </a:highlight>
                <a:latin typeface="Merriweather"/>
                <a:ea typeface="Merriweather"/>
                <a:cs typeface="Merriweather"/>
                <a:sym typeface="Merriweather"/>
              </a:rPr>
              <a:t> </a:t>
            </a:r>
          </a:p>
          <a:p>
            <a:pPr marL="0" lvl="0" indent="-69850" rtl="0">
              <a:lnSpc>
                <a:spcPct val="115000"/>
              </a:lnSpc>
              <a:spcBef>
                <a:spcPts val="0"/>
              </a:spcBef>
              <a:buClr>
                <a:schemeClr val="dk1"/>
              </a:buClr>
              <a:buFont typeface="Arial"/>
              <a:buNone/>
            </a:pPr>
            <a:endParaRPr sz="110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p:txBody>
      </p:sp>
      <p:pic>
        <p:nvPicPr>
          <p:cNvPr id="156" name="Shape 156" descr="giphy.gif"/>
          <p:cNvPicPr preferRelativeResize="0"/>
          <p:nvPr/>
        </p:nvPicPr>
        <p:blipFill>
          <a:blip r:embed="rId3">
            <a:alphaModFix/>
          </a:blip>
          <a:stretch>
            <a:fillRect/>
          </a:stretch>
        </p:blipFill>
        <p:spPr>
          <a:xfrm>
            <a:off x="4789575" y="1939750"/>
            <a:ext cx="3719000" cy="2665450"/>
          </a:xfrm>
          <a:prstGeom prst="rect">
            <a:avLst/>
          </a:prstGeom>
          <a:noFill/>
          <a:ln>
            <a:noFill/>
          </a:ln>
        </p:spPr>
      </p:pic>
      <p:pic>
        <p:nvPicPr>
          <p:cNvPr id="157" name="Shape 157" descr="Library-quote-by-Peter-Golkin.jpg"/>
          <p:cNvPicPr preferRelativeResize="0"/>
          <p:nvPr/>
        </p:nvPicPr>
        <p:blipFill>
          <a:blip r:embed="rId4">
            <a:alphaModFix/>
          </a:blip>
          <a:stretch>
            <a:fillRect/>
          </a:stretch>
        </p:blipFill>
        <p:spPr>
          <a:xfrm>
            <a:off x="1057225" y="1247200"/>
            <a:ext cx="3448149" cy="344814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10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p:nvPr/>
        </p:nvSpPr>
        <p:spPr>
          <a:xfrm>
            <a:off x="701375" y="5650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FINES</a:t>
            </a:r>
            <a:r>
              <a:rPr lang="en-US" sz="3000" b="1">
                <a:solidFill>
                  <a:srgbClr val="073763"/>
                </a:solidFill>
                <a:highlight>
                  <a:srgbClr val="FFFFFF"/>
                </a:highlight>
                <a:latin typeface="Merriweather"/>
                <a:ea typeface="Merriweather"/>
                <a:cs typeface="Merriweather"/>
                <a:sym typeface="Merriweather"/>
              </a:rPr>
              <a:t>T</a:t>
            </a:r>
            <a:r>
              <a:rPr lang="en-US" sz="2400" b="1">
                <a:solidFill>
                  <a:srgbClr val="073763"/>
                </a:solidFill>
                <a:highlight>
                  <a:srgbClr val="FFFFFF"/>
                </a:highlight>
                <a:latin typeface="Merriweather"/>
                <a:ea typeface="Merriweather"/>
                <a:cs typeface="Merriweather"/>
                <a:sym typeface="Merriweather"/>
              </a:rPr>
              <a:t> - </a:t>
            </a:r>
          </a:p>
          <a:p>
            <a:pPr lvl="0" algn="ctr" rtl="0">
              <a:lnSpc>
                <a:spcPct val="115000"/>
              </a:lnSpc>
              <a:spcBef>
                <a:spcPts val="0"/>
              </a:spcBef>
              <a:buClr>
                <a:schemeClr val="dk1"/>
              </a:buClr>
              <a:buFont typeface="Arial"/>
              <a:buNone/>
            </a:pPr>
            <a:endParaRPr sz="1800">
              <a:solidFill>
                <a:srgbClr val="073763"/>
              </a:solidFill>
              <a:highlight>
                <a:srgbClr val="FFFFFF"/>
              </a:highlight>
              <a:latin typeface="Merriweather"/>
              <a:ea typeface="Merriweather"/>
              <a:cs typeface="Merriweather"/>
              <a:sym typeface="Merriweather"/>
            </a:endParaRPr>
          </a:p>
          <a:p>
            <a:pPr lvl="0" algn="ctr" rtl="0">
              <a:lnSpc>
                <a:spcPct val="115000"/>
              </a:lnSpc>
              <a:spcBef>
                <a:spcPts val="0"/>
              </a:spcBef>
              <a:buClr>
                <a:schemeClr val="dk1"/>
              </a:buClr>
              <a:buSzPct val="183333"/>
              <a:buFont typeface="Arial"/>
              <a:buNone/>
            </a:pPr>
            <a:r>
              <a:rPr lang="en-US" sz="600">
                <a:solidFill>
                  <a:schemeClr val="dk1"/>
                </a:solidFill>
                <a:highlight>
                  <a:srgbClr val="FFFFFF"/>
                </a:highlight>
                <a:latin typeface="Merriweather"/>
                <a:ea typeface="Merriweather"/>
                <a:cs typeface="Merriweather"/>
                <a:sym typeface="Merriweather"/>
              </a:rPr>
              <a:t> </a:t>
            </a:r>
          </a:p>
          <a:p>
            <a:pPr lvl="0" rtl="0">
              <a:lnSpc>
                <a:spcPct val="115000"/>
              </a:lnSpc>
              <a:spcBef>
                <a:spcPts val="0"/>
              </a:spcBef>
              <a:buClr>
                <a:schemeClr val="dk1"/>
              </a:buClr>
              <a:buFont typeface="Arial"/>
              <a:buNone/>
            </a:pPr>
            <a:endParaRPr sz="3200">
              <a:solidFill>
                <a:srgbClr val="073763"/>
              </a:solidFill>
            </a:endParaRPr>
          </a:p>
          <a:p>
            <a:pPr lvl="0" rtl="0">
              <a:lnSpc>
                <a:spcPct val="115000"/>
              </a:lnSpc>
              <a:spcBef>
                <a:spcPts val="0"/>
              </a:spcBef>
              <a:buClr>
                <a:schemeClr val="dk1"/>
              </a:buClr>
              <a:buFont typeface="Arial"/>
              <a:buNone/>
            </a:pPr>
            <a:endParaRPr sz="3200">
              <a:solidFill>
                <a:srgbClr val="073763"/>
              </a:solidFill>
            </a:endParaRPr>
          </a:p>
          <a:p>
            <a:pPr lvl="0" rtl="0">
              <a:lnSpc>
                <a:spcPct val="115000"/>
              </a:lnSpc>
              <a:spcBef>
                <a:spcPts val="0"/>
              </a:spcBef>
              <a:buClr>
                <a:schemeClr val="dk1"/>
              </a:buClr>
              <a:buFont typeface="Arial"/>
              <a:buNone/>
            </a:pPr>
            <a:endParaRPr sz="3200">
              <a:solidFill>
                <a:srgbClr val="073763"/>
              </a:solidFill>
            </a:endParaRPr>
          </a:p>
          <a:p>
            <a:pPr lvl="0" algn="ctr" rtl="0">
              <a:lnSpc>
                <a:spcPct val="115000"/>
              </a:lnSpc>
              <a:spcBef>
                <a:spcPts val="0"/>
              </a:spcBef>
              <a:buClr>
                <a:schemeClr val="dk1"/>
              </a:buClr>
              <a:buFont typeface="Arial"/>
              <a:buNone/>
            </a:pPr>
            <a:endParaRPr sz="4000">
              <a:solidFill>
                <a:srgbClr val="073763"/>
              </a:solidFill>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Clr>
                <a:schemeClr val="dk1"/>
              </a:buClr>
              <a:buFont typeface="Arial"/>
              <a:buNone/>
            </a:pPr>
            <a:r>
              <a:rPr lang="en-US">
                <a:solidFill>
                  <a:schemeClr val="dk1"/>
                </a:solidFill>
                <a:highlight>
                  <a:srgbClr val="FFFFFF"/>
                </a:highlight>
                <a:latin typeface="Merriweather"/>
                <a:ea typeface="Merriweather"/>
                <a:cs typeface="Merriweather"/>
                <a:sym typeface="Merriweather"/>
              </a:rPr>
              <a:t> </a:t>
            </a:r>
          </a:p>
          <a:p>
            <a:pPr marL="0" lvl="0" indent="-69850" rtl="0">
              <a:lnSpc>
                <a:spcPct val="115000"/>
              </a:lnSpc>
              <a:spcBef>
                <a:spcPts val="0"/>
              </a:spcBef>
              <a:buClr>
                <a:schemeClr val="dk1"/>
              </a:buClr>
              <a:buFont typeface="Arial"/>
              <a:buNone/>
            </a:pPr>
            <a:endParaRPr sz="110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p:txBody>
      </p:sp>
      <p:sp>
        <p:nvSpPr>
          <p:cNvPr id="163" name="Shape 163"/>
          <p:cNvSpPr txBox="1"/>
          <p:nvPr/>
        </p:nvSpPr>
        <p:spPr>
          <a:xfrm>
            <a:off x="898800" y="1488700"/>
            <a:ext cx="7346400" cy="3512700"/>
          </a:xfrm>
          <a:prstGeom prst="rect">
            <a:avLst/>
          </a:prstGeom>
          <a:noFill/>
          <a:ln>
            <a:noFill/>
          </a:ln>
        </p:spPr>
        <p:txBody>
          <a:bodyPr lIns="91425" tIns="91425" rIns="91425" bIns="91425" anchor="t" anchorCtr="0">
            <a:noAutofit/>
          </a:bodyPr>
          <a:lstStyle/>
          <a:p>
            <a:pPr lvl="0" rtl="0">
              <a:spcBef>
                <a:spcPts val="0"/>
              </a:spcBef>
              <a:buNone/>
            </a:pPr>
            <a:r>
              <a:rPr lang="en-US" sz="2400" b="1">
                <a:solidFill>
                  <a:schemeClr val="dk1"/>
                </a:solidFill>
              </a:rPr>
              <a:t>Execute essential tasks</a:t>
            </a:r>
          </a:p>
        </p:txBody>
      </p:sp>
      <p:pic>
        <p:nvPicPr>
          <p:cNvPr id="164" name="Shape 164"/>
          <p:cNvPicPr preferRelativeResize="0"/>
          <p:nvPr/>
        </p:nvPicPr>
        <p:blipFill>
          <a:blip r:embed="rId3">
            <a:alphaModFix/>
          </a:blip>
          <a:stretch>
            <a:fillRect/>
          </a:stretch>
        </p:blipFill>
        <p:spPr>
          <a:xfrm>
            <a:off x="4640104" y="1538900"/>
            <a:ext cx="963495" cy="602200"/>
          </a:xfrm>
          <a:prstGeom prst="rect">
            <a:avLst/>
          </a:prstGeom>
          <a:noFill/>
          <a:ln>
            <a:noFill/>
          </a:ln>
        </p:spPr>
      </p:pic>
      <p:sp>
        <p:nvSpPr>
          <p:cNvPr id="165" name="Shape 165"/>
          <p:cNvSpPr txBox="1"/>
          <p:nvPr/>
        </p:nvSpPr>
        <p:spPr>
          <a:xfrm>
            <a:off x="5658000" y="1388350"/>
            <a:ext cx="1569300" cy="903300"/>
          </a:xfrm>
          <a:prstGeom prst="rect">
            <a:avLst/>
          </a:prstGeom>
          <a:noFill/>
          <a:ln>
            <a:noFill/>
          </a:ln>
        </p:spPr>
        <p:txBody>
          <a:bodyPr lIns="91425" tIns="91425" rIns="91425" bIns="91425" anchor="ctr" anchorCtr="0">
            <a:noAutofit/>
          </a:bodyPr>
          <a:lstStyle/>
          <a:p>
            <a:pPr lvl="0" rtl="0">
              <a:spcBef>
                <a:spcPts val="0"/>
              </a:spcBef>
              <a:buNone/>
            </a:pPr>
            <a:r>
              <a:rPr lang="en-US" sz="2400" b="1">
                <a:solidFill>
                  <a:schemeClr val="dk1"/>
                </a:solidFill>
              </a:rPr>
              <a:t>Prioritize needs</a:t>
            </a:r>
          </a:p>
        </p:txBody>
      </p:sp>
      <p:pic>
        <p:nvPicPr>
          <p:cNvPr id="166" name="Shape 166"/>
          <p:cNvPicPr preferRelativeResize="0"/>
          <p:nvPr/>
        </p:nvPicPr>
        <p:blipFill>
          <a:blip r:embed="rId4">
            <a:alphaModFix/>
          </a:blip>
          <a:stretch>
            <a:fillRect/>
          </a:stretch>
        </p:blipFill>
        <p:spPr>
          <a:xfrm>
            <a:off x="7281700" y="1602675"/>
            <a:ext cx="963500" cy="2913650"/>
          </a:xfrm>
          <a:prstGeom prst="rect">
            <a:avLst/>
          </a:prstGeom>
          <a:noFill/>
          <a:ln>
            <a:noFill/>
          </a:ln>
        </p:spPr>
      </p:pic>
      <p:sp>
        <p:nvSpPr>
          <p:cNvPr id="167" name="Shape 167"/>
          <p:cNvSpPr txBox="1"/>
          <p:nvPr/>
        </p:nvSpPr>
        <p:spPr>
          <a:xfrm>
            <a:off x="5526600" y="3780100"/>
            <a:ext cx="1700700" cy="1221300"/>
          </a:xfrm>
          <a:prstGeom prst="rect">
            <a:avLst/>
          </a:prstGeom>
          <a:noFill/>
          <a:ln>
            <a:noFill/>
          </a:ln>
        </p:spPr>
        <p:txBody>
          <a:bodyPr lIns="91425" tIns="91425" rIns="91425" bIns="91425" anchor="t" anchorCtr="0">
            <a:noAutofit/>
          </a:bodyPr>
          <a:lstStyle/>
          <a:p>
            <a:pPr lvl="0">
              <a:spcBef>
                <a:spcPts val="0"/>
              </a:spcBef>
              <a:buNone/>
            </a:pPr>
            <a:r>
              <a:rPr lang="en-US" sz="2000"/>
              <a:t> </a:t>
            </a:r>
            <a:r>
              <a:rPr lang="en-US" sz="2400" b="1"/>
              <a:t>Execute     Essential Tasks</a:t>
            </a:r>
          </a:p>
        </p:txBody>
      </p:sp>
      <p:sp>
        <p:nvSpPr>
          <p:cNvPr id="168" name="Shape 168"/>
          <p:cNvSpPr txBox="1"/>
          <p:nvPr/>
        </p:nvSpPr>
        <p:spPr>
          <a:xfrm>
            <a:off x="4817300" y="1689450"/>
            <a:ext cx="786300" cy="24900"/>
          </a:xfrm>
          <a:prstGeom prst="rect">
            <a:avLst/>
          </a:prstGeom>
          <a:noFill/>
          <a:ln>
            <a:noFill/>
          </a:ln>
        </p:spPr>
        <p:txBody>
          <a:bodyPr lIns="91425" tIns="91425" rIns="91425" bIns="91425" anchor="t" anchorCtr="0">
            <a:noAutofit/>
          </a:bodyPr>
          <a:lstStyle/>
          <a:p>
            <a:pPr lvl="0">
              <a:spcBef>
                <a:spcPts val="0"/>
              </a:spcBef>
              <a:buNone/>
            </a:pPr>
            <a:endParaRPr/>
          </a:p>
        </p:txBody>
      </p:sp>
      <p:pic>
        <p:nvPicPr>
          <p:cNvPr id="169" name="Shape 169"/>
          <p:cNvPicPr preferRelativeResize="0"/>
          <p:nvPr/>
        </p:nvPicPr>
        <p:blipFill>
          <a:blip r:embed="rId5">
            <a:alphaModFix/>
          </a:blip>
          <a:stretch>
            <a:fillRect/>
          </a:stretch>
        </p:blipFill>
        <p:spPr>
          <a:xfrm>
            <a:off x="4231874" y="4089662"/>
            <a:ext cx="1170899" cy="602181"/>
          </a:xfrm>
          <a:prstGeom prst="rect">
            <a:avLst/>
          </a:prstGeom>
          <a:noFill/>
          <a:ln>
            <a:noFill/>
          </a:ln>
        </p:spPr>
      </p:pic>
      <p:sp>
        <p:nvSpPr>
          <p:cNvPr id="170" name="Shape 170"/>
          <p:cNvSpPr txBox="1"/>
          <p:nvPr/>
        </p:nvSpPr>
        <p:spPr>
          <a:xfrm>
            <a:off x="898650" y="3888850"/>
            <a:ext cx="3209400" cy="1003800"/>
          </a:xfrm>
          <a:prstGeom prst="rect">
            <a:avLst/>
          </a:prstGeom>
          <a:noFill/>
          <a:ln>
            <a:noFill/>
          </a:ln>
        </p:spPr>
        <p:txBody>
          <a:bodyPr lIns="91425" tIns="91425" rIns="91425" bIns="91425" anchor="t" anchorCtr="0">
            <a:noAutofit/>
          </a:bodyPr>
          <a:lstStyle/>
          <a:p>
            <a:pPr lvl="0">
              <a:spcBef>
                <a:spcPts val="0"/>
              </a:spcBef>
              <a:buNone/>
            </a:pPr>
            <a:r>
              <a:rPr lang="en-US" sz="2400" b="1"/>
              <a:t>Review processes &amp; share results</a:t>
            </a:r>
          </a:p>
        </p:txBody>
      </p:sp>
      <p:pic>
        <p:nvPicPr>
          <p:cNvPr id="171" name="Shape 171"/>
          <p:cNvPicPr preferRelativeResize="0"/>
          <p:nvPr/>
        </p:nvPicPr>
        <p:blipFill>
          <a:blip r:embed="rId6">
            <a:alphaModFix/>
          </a:blip>
          <a:stretch>
            <a:fillRect/>
          </a:stretch>
        </p:blipFill>
        <p:spPr>
          <a:xfrm>
            <a:off x="819625" y="3311850"/>
            <a:ext cx="540160" cy="706799"/>
          </a:xfrm>
          <a:prstGeom prst="rect">
            <a:avLst/>
          </a:prstGeom>
          <a:noFill/>
          <a:ln>
            <a:noFill/>
          </a:ln>
        </p:spPr>
      </p:pic>
      <p:sp>
        <p:nvSpPr>
          <p:cNvPr id="172" name="Shape 172"/>
          <p:cNvSpPr txBox="1"/>
          <p:nvPr/>
        </p:nvSpPr>
        <p:spPr>
          <a:xfrm>
            <a:off x="819625" y="2489850"/>
            <a:ext cx="2961900" cy="822000"/>
          </a:xfrm>
          <a:prstGeom prst="rect">
            <a:avLst/>
          </a:prstGeom>
          <a:noFill/>
          <a:ln>
            <a:noFill/>
          </a:ln>
        </p:spPr>
        <p:txBody>
          <a:bodyPr lIns="91425" tIns="91425" rIns="91425" bIns="91425" anchor="t" anchorCtr="0">
            <a:noAutofit/>
          </a:bodyPr>
          <a:lstStyle/>
          <a:p>
            <a:pPr lvl="0">
              <a:spcBef>
                <a:spcPts val="0"/>
              </a:spcBef>
              <a:buNone/>
            </a:pPr>
            <a:r>
              <a:rPr lang="en-US" sz="2400" b="1"/>
              <a:t>Revise &amp; maintain workflow</a:t>
            </a:r>
          </a:p>
        </p:txBody>
      </p:sp>
      <p:pic>
        <p:nvPicPr>
          <p:cNvPr id="173" name="Shape 173"/>
          <p:cNvPicPr preferRelativeResize="0"/>
          <p:nvPr/>
        </p:nvPicPr>
        <p:blipFill>
          <a:blip r:embed="rId6">
            <a:alphaModFix/>
          </a:blip>
          <a:stretch>
            <a:fillRect/>
          </a:stretch>
        </p:blipFill>
        <p:spPr>
          <a:xfrm>
            <a:off x="8568875" y="152399"/>
            <a:ext cx="540149" cy="602199"/>
          </a:xfrm>
          <a:prstGeom prst="rect">
            <a:avLst/>
          </a:prstGeom>
          <a:noFill/>
          <a:ln>
            <a:noFill/>
          </a:ln>
        </p:spPr>
      </p:pic>
      <p:pic>
        <p:nvPicPr>
          <p:cNvPr id="174" name="Shape 174"/>
          <p:cNvPicPr preferRelativeResize="0"/>
          <p:nvPr/>
        </p:nvPicPr>
        <p:blipFill>
          <a:blip r:embed="rId6">
            <a:alphaModFix/>
          </a:blip>
          <a:stretch>
            <a:fillRect/>
          </a:stretch>
        </p:blipFill>
        <p:spPr>
          <a:xfrm>
            <a:off x="819626" y="1982416"/>
            <a:ext cx="540149" cy="597058"/>
          </a:xfrm>
          <a:prstGeom prst="rect">
            <a:avLst/>
          </a:prstGeom>
          <a:noFill/>
          <a:ln>
            <a:noFill/>
          </a:ln>
        </p:spPr>
      </p:pic>
      <p:sp>
        <p:nvSpPr>
          <p:cNvPr id="175" name="Shape 175"/>
          <p:cNvSpPr txBox="1"/>
          <p:nvPr/>
        </p:nvSpPr>
        <p:spPr>
          <a:xfrm>
            <a:off x="794400" y="5120525"/>
            <a:ext cx="7555200" cy="10038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US" sz="1800">
                <a:solidFill>
                  <a:srgbClr val="FFFFFF"/>
                </a:solidFill>
              </a:rPr>
              <a:t>Spencer, Roxanne Myers.  “Solo librarians as jugglers.” In </a:t>
            </a:r>
            <a:r>
              <a:rPr lang="en-US" sz="1800" i="1">
                <a:solidFill>
                  <a:srgbClr val="FFFFFF"/>
                </a:solidFill>
              </a:rPr>
              <a:t>How to Thrive as a Solo Librarian, </a:t>
            </a:r>
            <a:r>
              <a:rPr lang="en-US" sz="1800">
                <a:solidFill>
                  <a:schemeClr val="lt1"/>
                </a:solidFill>
              </a:rPr>
              <a:t>edited by Carol Smallwood &amp; Melissa J. Clapp, 11.  </a:t>
            </a:r>
            <a:r>
              <a:rPr lang="en-US" sz="1800" i="1">
                <a:solidFill>
                  <a:srgbClr val="FFFFFF"/>
                </a:solidFill>
              </a:rPr>
              <a:t>Toronto, ON:  The Scarecrow Press, 2012.</a:t>
            </a:r>
          </a:p>
        </p:txBody>
      </p:sp>
      <p:sp>
        <p:nvSpPr>
          <p:cNvPr id="176" name="Shape 176"/>
          <p:cNvSpPr txBox="1"/>
          <p:nvPr/>
        </p:nvSpPr>
        <p:spPr>
          <a:xfrm>
            <a:off x="3843500" y="2533975"/>
            <a:ext cx="2733900" cy="10038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US" sz="3000" b="1"/>
              <a:t>WORKFLOW</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p:nvPr/>
        </p:nvSpPr>
        <p:spPr>
          <a:xfrm>
            <a:off x="701375" y="5650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FINES</a:t>
            </a:r>
            <a:r>
              <a:rPr lang="en-US" sz="3000" b="1">
                <a:solidFill>
                  <a:srgbClr val="073763"/>
                </a:solidFill>
                <a:highlight>
                  <a:srgbClr val="FFFFFF"/>
                </a:highlight>
                <a:latin typeface="Merriweather"/>
                <a:ea typeface="Merriweather"/>
                <a:cs typeface="Merriweather"/>
                <a:sym typeface="Merriweather"/>
              </a:rPr>
              <a:t>T</a:t>
            </a:r>
            <a:r>
              <a:rPr lang="en-US" sz="2400" b="1">
                <a:solidFill>
                  <a:srgbClr val="073763"/>
                </a:solidFill>
                <a:highlight>
                  <a:srgbClr val="FFFFFF"/>
                </a:highlight>
                <a:latin typeface="Merriweather"/>
                <a:ea typeface="Merriweather"/>
                <a:cs typeface="Merriweather"/>
                <a:sym typeface="Merriweather"/>
              </a:rPr>
              <a:t> - </a:t>
            </a:r>
          </a:p>
          <a:p>
            <a:pPr lvl="0" algn="ctr" rtl="0">
              <a:lnSpc>
                <a:spcPct val="115000"/>
              </a:lnSpc>
              <a:spcBef>
                <a:spcPts val="0"/>
              </a:spcBef>
              <a:buClr>
                <a:schemeClr val="dk1"/>
              </a:buClr>
              <a:buFont typeface="Arial"/>
              <a:buNone/>
            </a:pPr>
            <a:endParaRPr sz="1800">
              <a:solidFill>
                <a:srgbClr val="073763"/>
              </a:solidFill>
              <a:highlight>
                <a:srgbClr val="FFFFFF"/>
              </a:highlight>
              <a:latin typeface="Merriweather"/>
              <a:ea typeface="Merriweather"/>
              <a:cs typeface="Merriweather"/>
              <a:sym typeface="Merriweather"/>
            </a:endParaRPr>
          </a:p>
          <a:p>
            <a:pPr lvl="0" algn="ctr" rtl="0">
              <a:lnSpc>
                <a:spcPct val="115000"/>
              </a:lnSpc>
              <a:spcBef>
                <a:spcPts val="0"/>
              </a:spcBef>
              <a:buClr>
                <a:schemeClr val="dk1"/>
              </a:buClr>
              <a:buSzPct val="183333"/>
              <a:buFont typeface="Arial"/>
              <a:buNone/>
            </a:pPr>
            <a:r>
              <a:rPr lang="en-US" sz="600">
                <a:solidFill>
                  <a:schemeClr val="dk1"/>
                </a:solidFill>
                <a:highlight>
                  <a:srgbClr val="FFFFFF"/>
                </a:highlight>
                <a:latin typeface="Merriweather"/>
                <a:ea typeface="Merriweather"/>
                <a:cs typeface="Merriweather"/>
                <a:sym typeface="Merriweather"/>
              </a:rPr>
              <a:t> </a:t>
            </a:r>
          </a:p>
          <a:p>
            <a:pPr lvl="0" rtl="0">
              <a:lnSpc>
                <a:spcPct val="115000"/>
              </a:lnSpc>
              <a:spcBef>
                <a:spcPts val="0"/>
              </a:spcBef>
              <a:buClr>
                <a:schemeClr val="dk1"/>
              </a:buClr>
              <a:buFont typeface="Arial"/>
              <a:buNone/>
            </a:pPr>
            <a:endParaRPr sz="3200">
              <a:solidFill>
                <a:srgbClr val="073763"/>
              </a:solidFill>
            </a:endParaRPr>
          </a:p>
          <a:p>
            <a:pPr lvl="0" rtl="0">
              <a:lnSpc>
                <a:spcPct val="115000"/>
              </a:lnSpc>
              <a:spcBef>
                <a:spcPts val="0"/>
              </a:spcBef>
              <a:buClr>
                <a:schemeClr val="dk1"/>
              </a:buClr>
              <a:buFont typeface="Arial"/>
              <a:buNone/>
            </a:pPr>
            <a:endParaRPr sz="3200">
              <a:solidFill>
                <a:srgbClr val="073763"/>
              </a:solidFill>
            </a:endParaRPr>
          </a:p>
          <a:p>
            <a:pPr lvl="0" rtl="0">
              <a:lnSpc>
                <a:spcPct val="115000"/>
              </a:lnSpc>
              <a:spcBef>
                <a:spcPts val="0"/>
              </a:spcBef>
              <a:buClr>
                <a:schemeClr val="dk1"/>
              </a:buClr>
              <a:buFont typeface="Arial"/>
              <a:buNone/>
            </a:pPr>
            <a:endParaRPr sz="3200">
              <a:solidFill>
                <a:srgbClr val="073763"/>
              </a:solidFill>
            </a:endParaRPr>
          </a:p>
          <a:p>
            <a:pPr lvl="0" algn="ctr" rtl="0">
              <a:lnSpc>
                <a:spcPct val="115000"/>
              </a:lnSpc>
              <a:spcBef>
                <a:spcPts val="0"/>
              </a:spcBef>
              <a:buClr>
                <a:schemeClr val="dk1"/>
              </a:buClr>
              <a:buFont typeface="Arial"/>
              <a:buNone/>
            </a:pPr>
            <a:endParaRPr sz="4000">
              <a:solidFill>
                <a:srgbClr val="073763"/>
              </a:solidFill>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marL="0" lvl="0" indent="-69850" rtl="0">
              <a:lnSpc>
                <a:spcPct val="115000"/>
              </a:lnSpc>
              <a:spcBef>
                <a:spcPts val="0"/>
              </a:spcBef>
              <a:buClr>
                <a:schemeClr val="dk1"/>
              </a:buClr>
              <a:buFont typeface="Arial"/>
              <a:buNone/>
            </a:pPr>
            <a:endParaRPr sz="110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p:txBody>
      </p:sp>
      <p:sp>
        <p:nvSpPr>
          <p:cNvPr id="182" name="Shape 182"/>
          <p:cNvSpPr txBox="1"/>
          <p:nvPr/>
        </p:nvSpPr>
        <p:spPr>
          <a:xfrm>
            <a:off x="4817300" y="1689450"/>
            <a:ext cx="786300" cy="24900"/>
          </a:xfrm>
          <a:prstGeom prst="rect">
            <a:avLst/>
          </a:prstGeom>
          <a:noFill/>
          <a:ln>
            <a:noFill/>
          </a:ln>
        </p:spPr>
        <p:txBody>
          <a:bodyPr lIns="91425" tIns="91425" rIns="91425" bIns="91425" anchor="t" anchorCtr="0">
            <a:noAutofit/>
          </a:bodyPr>
          <a:lstStyle/>
          <a:p>
            <a:pPr lvl="0" rtl="0">
              <a:spcBef>
                <a:spcPts val="0"/>
              </a:spcBef>
              <a:buNone/>
            </a:pPr>
            <a:endParaRPr/>
          </a:p>
        </p:txBody>
      </p:sp>
      <p:pic>
        <p:nvPicPr>
          <p:cNvPr id="183" name="Shape 183"/>
          <p:cNvPicPr preferRelativeResize="0"/>
          <p:nvPr/>
        </p:nvPicPr>
        <p:blipFill>
          <a:blip r:embed="rId3">
            <a:alphaModFix/>
          </a:blip>
          <a:stretch>
            <a:fillRect/>
          </a:stretch>
        </p:blipFill>
        <p:spPr>
          <a:xfrm>
            <a:off x="8568875" y="152399"/>
            <a:ext cx="540149" cy="602199"/>
          </a:xfrm>
          <a:prstGeom prst="rect">
            <a:avLst/>
          </a:prstGeom>
          <a:noFill/>
          <a:ln>
            <a:noFill/>
          </a:ln>
        </p:spPr>
      </p:pic>
      <p:pic>
        <p:nvPicPr>
          <p:cNvPr id="184" name="Shape 184" descr="dangerous to google solo.jpg"/>
          <p:cNvPicPr preferRelativeResize="0"/>
          <p:nvPr/>
        </p:nvPicPr>
        <p:blipFill>
          <a:blip r:embed="rId4">
            <a:alphaModFix/>
          </a:blip>
          <a:stretch>
            <a:fillRect/>
          </a:stretch>
        </p:blipFill>
        <p:spPr>
          <a:xfrm>
            <a:off x="1321450" y="1580200"/>
            <a:ext cx="2247900" cy="3162300"/>
          </a:xfrm>
          <a:prstGeom prst="rect">
            <a:avLst/>
          </a:prstGeom>
          <a:noFill/>
          <a:ln>
            <a:noFill/>
          </a:ln>
        </p:spPr>
      </p:pic>
      <p:sp>
        <p:nvSpPr>
          <p:cNvPr id="185" name="Shape 185"/>
          <p:cNvSpPr txBox="1"/>
          <p:nvPr/>
        </p:nvSpPr>
        <p:spPr>
          <a:xfrm>
            <a:off x="819625" y="5191900"/>
            <a:ext cx="7443300" cy="1298100"/>
          </a:xfrm>
          <a:prstGeom prst="rect">
            <a:avLst/>
          </a:prstGeom>
          <a:noFill/>
          <a:ln>
            <a:noFill/>
          </a:ln>
        </p:spPr>
        <p:txBody>
          <a:bodyPr lIns="91425" tIns="91425" rIns="91425" bIns="91425" anchor="t" anchorCtr="0">
            <a:noAutofit/>
          </a:bodyPr>
          <a:lstStyle/>
          <a:p>
            <a:pPr lvl="0" algn="ctr">
              <a:spcBef>
                <a:spcPts val="0"/>
              </a:spcBef>
              <a:buNone/>
            </a:pPr>
            <a:r>
              <a:rPr lang="en-US" sz="2800" b="1">
                <a:solidFill>
                  <a:srgbClr val="FFFFFF"/>
                </a:solidFill>
              </a:rPr>
              <a:t>Together Everyone Achieves More</a:t>
            </a:r>
          </a:p>
        </p:txBody>
      </p:sp>
      <p:pic>
        <p:nvPicPr>
          <p:cNvPr id="186" name="Shape 186"/>
          <p:cNvPicPr preferRelativeResize="0"/>
          <p:nvPr/>
        </p:nvPicPr>
        <p:blipFill>
          <a:blip r:embed="rId5">
            <a:alphaModFix/>
          </a:blip>
          <a:stretch>
            <a:fillRect/>
          </a:stretch>
        </p:blipFill>
        <p:spPr>
          <a:xfrm>
            <a:off x="4131525" y="1132300"/>
            <a:ext cx="3827650" cy="38276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Shape 191"/>
          <p:cNvSpPr txBox="1"/>
          <p:nvPr/>
        </p:nvSpPr>
        <p:spPr>
          <a:xfrm>
            <a:off x="701375" y="5650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FINES</a:t>
            </a:r>
            <a:r>
              <a:rPr lang="en-US" sz="3000" b="1">
                <a:solidFill>
                  <a:srgbClr val="073763"/>
                </a:solidFill>
                <a:highlight>
                  <a:srgbClr val="FFFFFF"/>
                </a:highlight>
                <a:latin typeface="Merriweather"/>
                <a:ea typeface="Merriweather"/>
                <a:cs typeface="Merriweather"/>
                <a:sym typeface="Merriweather"/>
              </a:rPr>
              <a:t>T</a:t>
            </a:r>
            <a:r>
              <a:rPr lang="en-US" sz="2400" b="1">
                <a:solidFill>
                  <a:srgbClr val="073763"/>
                </a:solidFill>
                <a:highlight>
                  <a:srgbClr val="FFFFFF"/>
                </a:highlight>
                <a:latin typeface="Merriweather"/>
                <a:ea typeface="Merriweather"/>
                <a:cs typeface="Merriweather"/>
                <a:sym typeface="Merriweather"/>
              </a:rPr>
              <a:t> - </a:t>
            </a:r>
          </a:p>
          <a:p>
            <a:pPr lvl="0" algn="ctr" rtl="0">
              <a:lnSpc>
                <a:spcPct val="115000"/>
              </a:lnSpc>
              <a:spcBef>
                <a:spcPts val="0"/>
              </a:spcBef>
              <a:buClr>
                <a:schemeClr val="dk1"/>
              </a:buClr>
              <a:buFont typeface="Arial"/>
              <a:buNone/>
            </a:pPr>
            <a:endParaRPr sz="1800">
              <a:solidFill>
                <a:srgbClr val="073763"/>
              </a:solidFill>
              <a:highlight>
                <a:srgbClr val="FFFFFF"/>
              </a:highlight>
              <a:latin typeface="Merriweather"/>
              <a:ea typeface="Merriweather"/>
              <a:cs typeface="Merriweather"/>
              <a:sym typeface="Merriweather"/>
            </a:endParaRPr>
          </a:p>
          <a:p>
            <a:pPr lvl="0" algn="ctr" rtl="0">
              <a:lnSpc>
                <a:spcPct val="115000"/>
              </a:lnSpc>
              <a:spcBef>
                <a:spcPts val="0"/>
              </a:spcBef>
              <a:buClr>
                <a:schemeClr val="dk1"/>
              </a:buClr>
              <a:buSzPct val="183333"/>
              <a:buFont typeface="Arial"/>
              <a:buNone/>
            </a:pPr>
            <a:r>
              <a:rPr lang="en-US" sz="600">
                <a:solidFill>
                  <a:schemeClr val="dk1"/>
                </a:solidFill>
                <a:highlight>
                  <a:srgbClr val="FFFFFF"/>
                </a:highlight>
                <a:latin typeface="Merriweather"/>
                <a:ea typeface="Merriweather"/>
                <a:cs typeface="Merriweather"/>
                <a:sym typeface="Merriweather"/>
              </a:rPr>
              <a:t> </a:t>
            </a:r>
          </a:p>
          <a:p>
            <a:pPr lvl="0" rtl="0">
              <a:lnSpc>
                <a:spcPct val="115000"/>
              </a:lnSpc>
              <a:spcBef>
                <a:spcPts val="0"/>
              </a:spcBef>
              <a:buClr>
                <a:schemeClr val="dk1"/>
              </a:buClr>
              <a:buFont typeface="Arial"/>
              <a:buNone/>
            </a:pPr>
            <a:endParaRPr sz="3200">
              <a:solidFill>
                <a:srgbClr val="073763"/>
              </a:solidFill>
            </a:endParaRPr>
          </a:p>
          <a:p>
            <a:pPr lvl="0" rtl="0">
              <a:lnSpc>
                <a:spcPct val="115000"/>
              </a:lnSpc>
              <a:spcBef>
                <a:spcPts val="0"/>
              </a:spcBef>
              <a:buClr>
                <a:schemeClr val="dk1"/>
              </a:buClr>
              <a:buFont typeface="Arial"/>
              <a:buNone/>
            </a:pPr>
            <a:endParaRPr sz="3200">
              <a:solidFill>
                <a:srgbClr val="073763"/>
              </a:solidFill>
            </a:endParaRPr>
          </a:p>
          <a:p>
            <a:pPr lvl="0" rtl="0">
              <a:lnSpc>
                <a:spcPct val="115000"/>
              </a:lnSpc>
              <a:spcBef>
                <a:spcPts val="0"/>
              </a:spcBef>
              <a:buClr>
                <a:schemeClr val="dk1"/>
              </a:buClr>
              <a:buFont typeface="Arial"/>
              <a:buNone/>
            </a:pPr>
            <a:endParaRPr sz="3200">
              <a:solidFill>
                <a:srgbClr val="073763"/>
              </a:solidFill>
            </a:endParaRPr>
          </a:p>
          <a:p>
            <a:pPr lvl="0" algn="ctr" rtl="0">
              <a:lnSpc>
                <a:spcPct val="115000"/>
              </a:lnSpc>
              <a:spcBef>
                <a:spcPts val="0"/>
              </a:spcBef>
              <a:buClr>
                <a:schemeClr val="dk1"/>
              </a:buClr>
              <a:buFont typeface="Arial"/>
              <a:buNone/>
            </a:pPr>
            <a:endParaRPr sz="4000">
              <a:solidFill>
                <a:srgbClr val="073763"/>
              </a:solidFill>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marL="0" lvl="0" indent="-69850" rtl="0">
              <a:lnSpc>
                <a:spcPct val="115000"/>
              </a:lnSpc>
              <a:spcBef>
                <a:spcPts val="0"/>
              </a:spcBef>
              <a:buClr>
                <a:schemeClr val="dk1"/>
              </a:buClr>
              <a:buFont typeface="Arial"/>
              <a:buNone/>
            </a:pPr>
            <a:endParaRPr sz="110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p:txBody>
      </p:sp>
      <p:sp>
        <p:nvSpPr>
          <p:cNvPr id="192" name="Shape 192"/>
          <p:cNvSpPr txBox="1"/>
          <p:nvPr/>
        </p:nvSpPr>
        <p:spPr>
          <a:xfrm>
            <a:off x="4817300" y="1689450"/>
            <a:ext cx="786300" cy="24900"/>
          </a:xfrm>
          <a:prstGeom prst="rect">
            <a:avLst/>
          </a:prstGeom>
          <a:noFill/>
          <a:ln>
            <a:noFill/>
          </a:ln>
        </p:spPr>
        <p:txBody>
          <a:bodyPr lIns="91425" tIns="91425" rIns="91425" bIns="91425" anchor="t" anchorCtr="0">
            <a:noAutofit/>
          </a:bodyPr>
          <a:lstStyle/>
          <a:p>
            <a:pPr lvl="0" rtl="0">
              <a:spcBef>
                <a:spcPts val="0"/>
              </a:spcBef>
              <a:buNone/>
            </a:pPr>
            <a:endParaRPr/>
          </a:p>
        </p:txBody>
      </p:sp>
      <p:pic>
        <p:nvPicPr>
          <p:cNvPr id="193" name="Shape 193"/>
          <p:cNvPicPr preferRelativeResize="0"/>
          <p:nvPr/>
        </p:nvPicPr>
        <p:blipFill>
          <a:blip r:embed="rId3">
            <a:alphaModFix/>
          </a:blip>
          <a:stretch>
            <a:fillRect/>
          </a:stretch>
        </p:blipFill>
        <p:spPr>
          <a:xfrm>
            <a:off x="8568875" y="152399"/>
            <a:ext cx="540149" cy="602199"/>
          </a:xfrm>
          <a:prstGeom prst="rect">
            <a:avLst/>
          </a:prstGeom>
          <a:noFill/>
          <a:ln>
            <a:noFill/>
          </a:ln>
        </p:spPr>
      </p:pic>
      <p:sp>
        <p:nvSpPr>
          <p:cNvPr id="194" name="Shape 194"/>
          <p:cNvSpPr txBox="1"/>
          <p:nvPr/>
        </p:nvSpPr>
        <p:spPr>
          <a:xfrm>
            <a:off x="1087250" y="1496575"/>
            <a:ext cx="3880500" cy="3421200"/>
          </a:xfrm>
          <a:prstGeom prst="rect">
            <a:avLst/>
          </a:prstGeom>
          <a:noFill/>
          <a:ln>
            <a:noFill/>
          </a:ln>
        </p:spPr>
        <p:txBody>
          <a:bodyPr lIns="91425" tIns="91425" rIns="91425" bIns="91425" anchor="t" anchorCtr="0">
            <a:noAutofit/>
          </a:bodyPr>
          <a:lstStyle/>
          <a:p>
            <a:pPr lvl="0" rtl="0">
              <a:spcBef>
                <a:spcPts val="0"/>
              </a:spcBef>
              <a:buNone/>
            </a:pPr>
            <a:endParaRPr sz="4800" b="1"/>
          </a:p>
        </p:txBody>
      </p:sp>
      <p:pic>
        <p:nvPicPr>
          <p:cNvPr id="195" name="Shape 195"/>
          <p:cNvPicPr preferRelativeResize="0"/>
          <p:nvPr/>
        </p:nvPicPr>
        <p:blipFill>
          <a:blip r:embed="rId4">
            <a:alphaModFix/>
          </a:blip>
          <a:stretch>
            <a:fillRect/>
          </a:stretch>
        </p:blipFill>
        <p:spPr>
          <a:xfrm>
            <a:off x="3975741" y="1837024"/>
            <a:ext cx="4309633" cy="3232224"/>
          </a:xfrm>
          <a:prstGeom prst="rect">
            <a:avLst/>
          </a:prstGeom>
          <a:noFill/>
          <a:ln>
            <a:noFill/>
          </a:ln>
        </p:spPr>
      </p:pic>
      <p:pic>
        <p:nvPicPr>
          <p:cNvPr id="196" name="Shape 196"/>
          <p:cNvPicPr preferRelativeResize="0"/>
          <p:nvPr/>
        </p:nvPicPr>
        <p:blipFill>
          <a:blip r:embed="rId5">
            <a:alphaModFix/>
          </a:blip>
          <a:stretch>
            <a:fillRect/>
          </a:stretch>
        </p:blipFill>
        <p:spPr>
          <a:xfrm>
            <a:off x="819625" y="1877375"/>
            <a:ext cx="3156124" cy="26595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p:nvPr/>
        </p:nvSpPr>
        <p:spPr>
          <a:xfrm>
            <a:off x="701375" y="5650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FINES</a:t>
            </a:r>
            <a:r>
              <a:rPr lang="en-US" sz="3000" b="1">
                <a:solidFill>
                  <a:srgbClr val="073763"/>
                </a:solidFill>
                <a:highlight>
                  <a:srgbClr val="FFFFFF"/>
                </a:highlight>
                <a:latin typeface="Merriweather"/>
                <a:ea typeface="Merriweather"/>
                <a:cs typeface="Merriweather"/>
                <a:sym typeface="Merriweather"/>
              </a:rPr>
              <a:t>T</a:t>
            </a:r>
            <a:r>
              <a:rPr lang="en-US" sz="2400" b="1">
                <a:solidFill>
                  <a:srgbClr val="073763"/>
                </a:solidFill>
                <a:highlight>
                  <a:srgbClr val="FFFFFF"/>
                </a:highlight>
                <a:latin typeface="Merriweather"/>
                <a:ea typeface="Merriweather"/>
                <a:cs typeface="Merriweather"/>
                <a:sym typeface="Merriweather"/>
              </a:rPr>
              <a:t> - </a:t>
            </a:r>
          </a:p>
          <a:p>
            <a:pPr lvl="0" algn="ctr" rtl="0">
              <a:lnSpc>
                <a:spcPct val="115000"/>
              </a:lnSpc>
              <a:spcBef>
                <a:spcPts val="0"/>
              </a:spcBef>
              <a:buClr>
                <a:schemeClr val="dk1"/>
              </a:buClr>
              <a:buFont typeface="Arial"/>
              <a:buNone/>
            </a:pPr>
            <a:endParaRPr sz="1800">
              <a:solidFill>
                <a:srgbClr val="073763"/>
              </a:solidFill>
              <a:highlight>
                <a:srgbClr val="FFFFFF"/>
              </a:highlight>
              <a:latin typeface="Merriweather"/>
              <a:ea typeface="Merriweather"/>
              <a:cs typeface="Merriweather"/>
              <a:sym typeface="Merriweather"/>
            </a:endParaRPr>
          </a:p>
          <a:p>
            <a:pPr lvl="0" algn="ctr" rtl="0">
              <a:lnSpc>
                <a:spcPct val="115000"/>
              </a:lnSpc>
              <a:spcBef>
                <a:spcPts val="0"/>
              </a:spcBef>
              <a:buClr>
                <a:schemeClr val="dk1"/>
              </a:buClr>
              <a:buSzPct val="183333"/>
              <a:buFont typeface="Arial"/>
              <a:buNone/>
            </a:pPr>
            <a:r>
              <a:rPr lang="en-US" sz="600">
                <a:solidFill>
                  <a:schemeClr val="dk1"/>
                </a:solidFill>
                <a:highlight>
                  <a:srgbClr val="FFFFFF"/>
                </a:highlight>
                <a:latin typeface="Merriweather"/>
                <a:ea typeface="Merriweather"/>
                <a:cs typeface="Merriweather"/>
                <a:sym typeface="Merriweather"/>
              </a:rPr>
              <a:t> </a:t>
            </a:r>
          </a:p>
          <a:p>
            <a:pPr lvl="0" rtl="0">
              <a:lnSpc>
                <a:spcPct val="115000"/>
              </a:lnSpc>
              <a:spcBef>
                <a:spcPts val="0"/>
              </a:spcBef>
              <a:buClr>
                <a:schemeClr val="dk1"/>
              </a:buClr>
              <a:buFont typeface="Arial"/>
              <a:buNone/>
            </a:pPr>
            <a:endParaRPr sz="3200">
              <a:solidFill>
                <a:srgbClr val="073763"/>
              </a:solidFill>
            </a:endParaRPr>
          </a:p>
          <a:p>
            <a:pPr lvl="0" rtl="0">
              <a:lnSpc>
                <a:spcPct val="115000"/>
              </a:lnSpc>
              <a:spcBef>
                <a:spcPts val="0"/>
              </a:spcBef>
              <a:buClr>
                <a:schemeClr val="dk1"/>
              </a:buClr>
              <a:buFont typeface="Arial"/>
              <a:buNone/>
            </a:pPr>
            <a:endParaRPr sz="3200">
              <a:solidFill>
                <a:srgbClr val="073763"/>
              </a:solidFill>
            </a:endParaRPr>
          </a:p>
          <a:p>
            <a:pPr lvl="0" rtl="0">
              <a:lnSpc>
                <a:spcPct val="115000"/>
              </a:lnSpc>
              <a:spcBef>
                <a:spcPts val="0"/>
              </a:spcBef>
              <a:buClr>
                <a:schemeClr val="dk1"/>
              </a:buClr>
              <a:buFont typeface="Arial"/>
              <a:buNone/>
            </a:pPr>
            <a:endParaRPr sz="3200">
              <a:solidFill>
                <a:srgbClr val="073763"/>
              </a:solidFill>
            </a:endParaRPr>
          </a:p>
          <a:p>
            <a:pPr lvl="0" algn="ctr" rtl="0">
              <a:lnSpc>
                <a:spcPct val="115000"/>
              </a:lnSpc>
              <a:spcBef>
                <a:spcPts val="0"/>
              </a:spcBef>
              <a:buClr>
                <a:schemeClr val="dk1"/>
              </a:buClr>
              <a:buFont typeface="Arial"/>
              <a:buNone/>
            </a:pPr>
            <a:endParaRPr sz="4000">
              <a:solidFill>
                <a:srgbClr val="073763"/>
              </a:solidFill>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marL="0" lvl="0" indent="-69850" rtl="0">
              <a:lnSpc>
                <a:spcPct val="115000"/>
              </a:lnSpc>
              <a:spcBef>
                <a:spcPts val="0"/>
              </a:spcBef>
              <a:buClr>
                <a:schemeClr val="dk1"/>
              </a:buClr>
              <a:buFont typeface="Arial"/>
              <a:buNone/>
            </a:pPr>
            <a:endParaRPr sz="110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p:txBody>
      </p:sp>
      <p:sp>
        <p:nvSpPr>
          <p:cNvPr id="202" name="Shape 202"/>
          <p:cNvSpPr txBox="1"/>
          <p:nvPr/>
        </p:nvSpPr>
        <p:spPr>
          <a:xfrm>
            <a:off x="4817300" y="1689450"/>
            <a:ext cx="786300" cy="24900"/>
          </a:xfrm>
          <a:prstGeom prst="rect">
            <a:avLst/>
          </a:prstGeom>
          <a:noFill/>
          <a:ln>
            <a:noFill/>
          </a:ln>
        </p:spPr>
        <p:txBody>
          <a:bodyPr lIns="91425" tIns="91425" rIns="91425" bIns="91425" anchor="t" anchorCtr="0">
            <a:noAutofit/>
          </a:bodyPr>
          <a:lstStyle/>
          <a:p>
            <a:pPr lvl="0" rtl="0">
              <a:spcBef>
                <a:spcPts val="0"/>
              </a:spcBef>
              <a:buNone/>
            </a:pPr>
            <a:endParaRPr/>
          </a:p>
        </p:txBody>
      </p:sp>
      <p:pic>
        <p:nvPicPr>
          <p:cNvPr id="203" name="Shape 203"/>
          <p:cNvPicPr preferRelativeResize="0"/>
          <p:nvPr/>
        </p:nvPicPr>
        <p:blipFill>
          <a:blip r:embed="rId3">
            <a:alphaModFix/>
          </a:blip>
          <a:stretch>
            <a:fillRect/>
          </a:stretch>
        </p:blipFill>
        <p:spPr>
          <a:xfrm>
            <a:off x="8568875" y="152399"/>
            <a:ext cx="540149" cy="602199"/>
          </a:xfrm>
          <a:prstGeom prst="rect">
            <a:avLst/>
          </a:prstGeom>
          <a:noFill/>
          <a:ln>
            <a:noFill/>
          </a:ln>
        </p:spPr>
      </p:pic>
      <p:sp>
        <p:nvSpPr>
          <p:cNvPr id="204" name="Shape 204"/>
          <p:cNvSpPr txBox="1"/>
          <p:nvPr/>
        </p:nvSpPr>
        <p:spPr>
          <a:xfrm>
            <a:off x="1087250" y="1496575"/>
            <a:ext cx="3880500" cy="3421200"/>
          </a:xfrm>
          <a:prstGeom prst="rect">
            <a:avLst/>
          </a:prstGeom>
          <a:noFill/>
          <a:ln>
            <a:noFill/>
          </a:ln>
        </p:spPr>
        <p:txBody>
          <a:bodyPr lIns="91425" tIns="91425" rIns="91425" bIns="91425" anchor="t" anchorCtr="0">
            <a:noAutofit/>
          </a:bodyPr>
          <a:lstStyle/>
          <a:p>
            <a:pPr lvl="0" rtl="0">
              <a:spcBef>
                <a:spcPts val="0"/>
              </a:spcBef>
              <a:buNone/>
            </a:pPr>
            <a:endParaRPr sz="4800" b="1"/>
          </a:p>
        </p:txBody>
      </p:sp>
      <p:pic>
        <p:nvPicPr>
          <p:cNvPr id="205" name="Shape 205"/>
          <p:cNvPicPr preferRelativeResize="0"/>
          <p:nvPr/>
        </p:nvPicPr>
        <p:blipFill>
          <a:blip r:embed="rId4">
            <a:alphaModFix/>
          </a:blip>
          <a:stretch>
            <a:fillRect/>
          </a:stretch>
        </p:blipFill>
        <p:spPr>
          <a:xfrm>
            <a:off x="819625" y="1383987"/>
            <a:ext cx="2247900" cy="3533775"/>
          </a:xfrm>
          <a:prstGeom prst="rect">
            <a:avLst/>
          </a:prstGeom>
          <a:noFill/>
          <a:ln>
            <a:noFill/>
          </a:ln>
        </p:spPr>
      </p:pic>
      <p:pic>
        <p:nvPicPr>
          <p:cNvPr id="206" name="Shape 206"/>
          <p:cNvPicPr preferRelativeResize="0"/>
          <p:nvPr/>
        </p:nvPicPr>
        <p:blipFill>
          <a:blip r:embed="rId5">
            <a:alphaModFix/>
          </a:blip>
          <a:stretch>
            <a:fillRect/>
          </a:stretch>
        </p:blipFill>
        <p:spPr>
          <a:xfrm>
            <a:off x="3405625" y="1285100"/>
            <a:ext cx="4843575" cy="3632675"/>
          </a:xfrm>
          <a:prstGeom prst="rect">
            <a:avLst/>
          </a:prstGeom>
          <a:noFill/>
          <a:ln>
            <a:noFill/>
          </a:ln>
        </p:spPr>
      </p:pic>
      <p:sp>
        <p:nvSpPr>
          <p:cNvPr id="207" name="Shape 207"/>
          <p:cNvSpPr txBox="1"/>
          <p:nvPr/>
        </p:nvSpPr>
        <p:spPr>
          <a:xfrm>
            <a:off x="1087225" y="5191900"/>
            <a:ext cx="7346400" cy="8571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a:spcBef>
                <a:spcPts val="0"/>
              </a:spcBef>
              <a:buNone/>
            </a:pPr>
            <a:r>
              <a:rPr lang="en-US" sz="3000" b="1">
                <a:solidFill>
                  <a:srgbClr val="FFFFFF"/>
                </a:solidFill>
              </a:rPr>
              <a:t>Be sure to have fun!!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p:nvPr/>
        </p:nvSpPr>
        <p:spPr>
          <a:xfrm>
            <a:off x="701375" y="5650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a:t>
            </a:r>
            <a:r>
              <a:rPr lang="en-US" sz="3000" b="1">
                <a:solidFill>
                  <a:srgbClr val="073763"/>
                </a:solidFill>
                <a:highlight>
                  <a:srgbClr val="FFFFFF"/>
                </a:highlight>
                <a:latin typeface="Merriweather"/>
                <a:ea typeface="Merriweather"/>
                <a:cs typeface="Merriweather"/>
                <a:sym typeface="Merriweather"/>
              </a:rPr>
              <a:t>N</a:t>
            </a:r>
            <a:r>
              <a:rPr lang="en-US" sz="2400" b="1">
                <a:solidFill>
                  <a:srgbClr val="073763"/>
                </a:solidFill>
                <a:highlight>
                  <a:srgbClr val="FFFFFF"/>
                </a:highlight>
                <a:latin typeface="Merriweather"/>
                <a:ea typeface="Merriweather"/>
                <a:cs typeface="Merriweather"/>
                <a:sym typeface="Merriweather"/>
              </a:rPr>
              <a:t>EST - </a:t>
            </a:r>
            <a:r>
              <a:rPr lang="en-US" sz="3000" b="1">
                <a:solidFill>
                  <a:srgbClr val="073763"/>
                </a:solidFill>
                <a:highlight>
                  <a:srgbClr val="FFFFFF"/>
                </a:highlight>
                <a:latin typeface="Merriweather"/>
                <a:ea typeface="Merriweather"/>
                <a:cs typeface="Merriweather"/>
                <a:sym typeface="Merriweather"/>
              </a:rPr>
              <a:t>N</a:t>
            </a:r>
            <a:r>
              <a:rPr lang="en-US" b="1">
                <a:solidFill>
                  <a:srgbClr val="073763"/>
                </a:solidFill>
                <a:highlight>
                  <a:srgbClr val="FFFFFF"/>
                </a:highlight>
                <a:latin typeface="Merriweather"/>
                <a:ea typeface="Merriweather"/>
                <a:cs typeface="Merriweather"/>
                <a:sym typeface="Merriweather"/>
              </a:rPr>
              <a:t>ever Give Up!!!</a:t>
            </a:r>
            <a:r>
              <a:rPr lang="en-US">
                <a:solidFill>
                  <a:srgbClr val="073763"/>
                </a:solidFill>
                <a:highlight>
                  <a:srgbClr val="FFFFFF"/>
                </a:highlight>
                <a:latin typeface="Merriweather"/>
                <a:ea typeface="Merriweather"/>
                <a:cs typeface="Merriweather"/>
                <a:sym typeface="Merriweather"/>
              </a:rPr>
              <a:t> </a:t>
            </a:r>
          </a:p>
          <a:p>
            <a:pPr lvl="0" algn="ctr" rtl="0">
              <a:lnSpc>
                <a:spcPct val="115000"/>
              </a:lnSpc>
              <a:spcBef>
                <a:spcPts val="0"/>
              </a:spcBef>
              <a:buClr>
                <a:schemeClr val="dk1"/>
              </a:buClr>
              <a:buSzPct val="55000"/>
              <a:buFont typeface="Arial"/>
              <a:buNone/>
            </a:pPr>
            <a:r>
              <a:rPr lang="en-US" sz="2000">
                <a:solidFill>
                  <a:srgbClr val="073763"/>
                </a:solidFill>
                <a:highlight>
                  <a:srgbClr val="FFFFFF"/>
                </a:highlight>
                <a:latin typeface="Merriweather"/>
                <a:ea typeface="Merriweather"/>
                <a:cs typeface="Merriweather"/>
                <a:sym typeface="Merriweather"/>
              </a:rPr>
              <a:t>(Persevere) </a:t>
            </a:r>
          </a:p>
          <a:p>
            <a:pPr marL="1371600" lvl="0" indent="457200" algn="l" rtl="0">
              <a:lnSpc>
                <a:spcPct val="115000"/>
              </a:lnSpc>
              <a:spcBef>
                <a:spcPts val="0"/>
              </a:spcBef>
              <a:buNone/>
            </a:pPr>
            <a:r>
              <a:rPr lang="en-US" sz="1800">
                <a:solidFill>
                  <a:srgbClr val="073763"/>
                </a:solidFill>
                <a:highlight>
                  <a:srgbClr val="FFFFFF"/>
                </a:highlight>
                <a:latin typeface="Merriweather"/>
                <a:ea typeface="Merriweather"/>
                <a:cs typeface="Merriweather"/>
                <a:sym typeface="Merriweather"/>
              </a:rPr>
              <a:t>        Live with Terry Kennedy, </a:t>
            </a:r>
          </a:p>
          <a:p>
            <a:pPr marL="1371600" lvl="0" indent="457200" algn="l" rtl="0">
              <a:lnSpc>
                <a:spcPct val="115000"/>
              </a:lnSpc>
              <a:spcBef>
                <a:spcPts val="0"/>
              </a:spcBef>
              <a:buNone/>
            </a:pPr>
            <a:r>
              <a:rPr lang="en-US" sz="1800">
                <a:solidFill>
                  <a:srgbClr val="073763"/>
                </a:solidFill>
                <a:highlight>
                  <a:srgbClr val="FFFFFF"/>
                </a:highlight>
                <a:latin typeface="Merriweather"/>
                <a:ea typeface="Merriweather"/>
                <a:cs typeface="Merriweather"/>
                <a:sym typeface="Merriweather"/>
              </a:rPr>
              <a:t>   Providence University College &amp; Seminary,</a:t>
            </a:r>
          </a:p>
          <a:p>
            <a:pPr marL="1371600" lvl="0" indent="457200" algn="l" rtl="0">
              <a:lnSpc>
                <a:spcPct val="115000"/>
              </a:lnSpc>
              <a:spcBef>
                <a:spcPts val="0"/>
              </a:spcBef>
              <a:buNone/>
            </a:pPr>
            <a:r>
              <a:rPr lang="en-US" sz="1800">
                <a:solidFill>
                  <a:srgbClr val="073763"/>
                </a:solidFill>
                <a:highlight>
                  <a:srgbClr val="FFFFFF"/>
                </a:highlight>
                <a:latin typeface="Merriweather"/>
                <a:ea typeface="Merriweather"/>
                <a:cs typeface="Merriweather"/>
                <a:sym typeface="Merriweather"/>
              </a:rPr>
              <a:t>                 MB, CANADA</a:t>
            </a:r>
          </a:p>
          <a:p>
            <a:pPr lvl="0" algn="ctr" rtl="0">
              <a:lnSpc>
                <a:spcPct val="115000"/>
              </a:lnSpc>
              <a:spcBef>
                <a:spcPts val="0"/>
              </a:spcBef>
              <a:buClr>
                <a:schemeClr val="dk1"/>
              </a:buClr>
              <a:buSzPct val="45833"/>
              <a:buFont typeface="Arial"/>
              <a:buNone/>
            </a:pPr>
            <a:r>
              <a:rPr lang="en-US" sz="2400">
                <a:solidFill>
                  <a:srgbClr val="073763"/>
                </a:solidFill>
                <a:latin typeface="Merriweather"/>
                <a:ea typeface="Merriweather"/>
                <a:cs typeface="Merriweather"/>
                <a:sym typeface="Merriweather"/>
              </a:rPr>
              <a:t>Longevity:</a:t>
            </a:r>
          </a:p>
          <a:p>
            <a:pPr lvl="0" algn="ctr" rtl="0">
              <a:lnSpc>
                <a:spcPct val="115000"/>
              </a:lnSpc>
              <a:spcBef>
                <a:spcPts val="0"/>
              </a:spcBef>
              <a:buClr>
                <a:schemeClr val="dk1"/>
              </a:buClr>
              <a:buSzPct val="45833"/>
              <a:buFont typeface="Arial"/>
              <a:buNone/>
            </a:pPr>
            <a:r>
              <a:rPr lang="en-US" sz="2400">
                <a:solidFill>
                  <a:srgbClr val="073763"/>
                </a:solidFill>
                <a:latin typeface="Merriweather"/>
                <a:ea typeface="Merriweather"/>
                <a:cs typeface="Merriweather"/>
                <a:sym typeface="Merriweather"/>
              </a:rPr>
              <a:t>Being a Solo Librarian Long-Term</a:t>
            </a: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Clr>
                <a:schemeClr val="dk1"/>
              </a:buClr>
              <a:buFont typeface="Arial"/>
              <a:buNone/>
            </a:pPr>
            <a:r>
              <a:rPr lang="en-US">
                <a:solidFill>
                  <a:schemeClr val="dk1"/>
                </a:solidFill>
                <a:highlight>
                  <a:srgbClr val="FFFFFF"/>
                </a:highlight>
                <a:latin typeface="Merriweather"/>
                <a:ea typeface="Merriweather"/>
                <a:cs typeface="Merriweather"/>
                <a:sym typeface="Merriweather"/>
              </a:rPr>
              <a:t> </a:t>
            </a:r>
          </a:p>
          <a:p>
            <a:pPr marL="0" lvl="0" indent="-69850" rtl="0">
              <a:lnSpc>
                <a:spcPct val="115000"/>
              </a:lnSpc>
              <a:spcBef>
                <a:spcPts val="0"/>
              </a:spcBef>
              <a:buClr>
                <a:schemeClr val="dk1"/>
              </a:buClr>
              <a:buFont typeface="Arial"/>
              <a:buNone/>
            </a:pPr>
            <a:endParaRPr sz="110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p:txBody>
      </p:sp>
      <p:pic>
        <p:nvPicPr>
          <p:cNvPr id="213" name="Shape 213"/>
          <p:cNvPicPr preferRelativeResize="0"/>
          <p:nvPr/>
        </p:nvPicPr>
        <p:blipFill>
          <a:blip r:embed="rId3">
            <a:alphaModFix/>
          </a:blip>
          <a:stretch>
            <a:fillRect/>
          </a:stretch>
        </p:blipFill>
        <p:spPr>
          <a:xfrm>
            <a:off x="2568525" y="3384475"/>
            <a:ext cx="3657600" cy="25527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p:nvPr/>
        </p:nvSpPr>
        <p:spPr>
          <a:xfrm>
            <a:off x="701375" y="5650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a:t>
            </a:r>
            <a:r>
              <a:rPr lang="en-US" sz="3000" b="1">
                <a:solidFill>
                  <a:srgbClr val="073763"/>
                </a:solidFill>
                <a:highlight>
                  <a:srgbClr val="FFFFFF"/>
                </a:highlight>
                <a:latin typeface="Merriweather"/>
                <a:ea typeface="Merriweather"/>
                <a:cs typeface="Merriweather"/>
                <a:sym typeface="Merriweather"/>
              </a:rPr>
              <a:t>N</a:t>
            </a:r>
            <a:r>
              <a:rPr lang="en-US" sz="2400" b="1">
                <a:solidFill>
                  <a:srgbClr val="073763"/>
                </a:solidFill>
                <a:highlight>
                  <a:srgbClr val="FFFFFF"/>
                </a:highlight>
                <a:latin typeface="Merriweather"/>
                <a:ea typeface="Merriweather"/>
                <a:cs typeface="Merriweather"/>
                <a:sym typeface="Merriweather"/>
              </a:rPr>
              <a:t>EST - </a:t>
            </a:r>
            <a:r>
              <a:rPr lang="en-US" sz="3000" b="1">
                <a:solidFill>
                  <a:srgbClr val="073763"/>
                </a:solidFill>
                <a:highlight>
                  <a:srgbClr val="FFFFFF"/>
                </a:highlight>
                <a:latin typeface="Merriweather"/>
                <a:ea typeface="Merriweather"/>
                <a:cs typeface="Merriweather"/>
                <a:sym typeface="Merriweather"/>
              </a:rPr>
              <a:t>N</a:t>
            </a:r>
            <a:r>
              <a:rPr lang="en-US" b="1">
                <a:solidFill>
                  <a:srgbClr val="073763"/>
                </a:solidFill>
                <a:highlight>
                  <a:srgbClr val="FFFFFF"/>
                </a:highlight>
                <a:latin typeface="Merriweather"/>
                <a:ea typeface="Merriweather"/>
                <a:cs typeface="Merriweather"/>
                <a:sym typeface="Merriweather"/>
              </a:rPr>
              <a:t>ever Give Up!!!</a:t>
            </a:r>
            <a:r>
              <a:rPr lang="en-US">
                <a:solidFill>
                  <a:srgbClr val="073763"/>
                </a:solidFill>
                <a:highlight>
                  <a:srgbClr val="FFFFFF"/>
                </a:highlight>
                <a:latin typeface="Merriweather"/>
                <a:ea typeface="Merriweather"/>
                <a:cs typeface="Merriweather"/>
                <a:sym typeface="Merriweather"/>
              </a:rPr>
              <a:t> </a:t>
            </a:r>
          </a:p>
          <a:p>
            <a:pPr lvl="0" algn="ctr" rtl="0">
              <a:lnSpc>
                <a:spcPct val="115000"/>
              </a:lnSpc>
              <a:spcBef>
                <a:spcPts val="0"/>
              </a:spcBef>
              <a:buClr>
                <a:schemeClr val="dk1"/>
              </a:buClr>
              <a:buSzPct val="183333"/>
              <a:buFont typeface="Arial"/>
              <a:buNone/>
            </a:pPr>
            <a:r>
              <a:rPr lang="en-US" sz="600">
                <a:solidFill>
                  <a:schemeClr val="dk1"/>
                </a:solidFill>
                <a:highlight>
                  <a:srgbClr val="FFFFFF"/>
                </a:highlight>
                <a:latin typeface="Merriweather"/>
                <a:ea typeface="Merriweather"/>
                <a:cs typeface="Merriweather"/>
                <a:sym typeface="Merriweather"/>
              </a:rPr>
              <a:t> </a:t>
            </a:r>
          </a:p>
          <a:p>
            <a:pPr marL="1371600" lvl="0" indent="45720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Clr>
                <a:schemeClr val="dk1"/>
              </a:buClr>
              <a:buSzPct val="34375"/>
              <a:buFont typeface="Arial"/>
              <a:buNone/>
            </a:pPr>
            <a:r>
              <a:rPr lang="en-US" sz="3200">
                <a:solidFill>
                  <a:srgbClr val="073763"/>
                </a:solidFill>
              </a:rPr>
              <a:t>Being a librarian, I did my research on “longevity”.</a:t>
            </a:r>
          </a:p>
          <a:p>
            <a:pPr lvl="0" rtl="0">
              <a:lnSpc>
                <a:spcPct val="115000"/>
              </a:lnSpc>
              <a:spcBef>
                <a:spcPts val="0"/>
              </a:spcBef>
              <a:buClr>
                <a:schemeClr val="dk1"/>
              </a:buClr>
              <a:buSzPct val="34375"/>
              <a:buFont typeface="Arial"/>
              <a:buNone/>
            </a:pPr>
            <a:r>
              <a:rPr lang="en-US" sz="3200">
                <a:solidFill>
                  <a:srgbClr val="073763"/>
                </a:solidFill>
              </a:rPr>
              <a:t>  Searched Ebsco databases</a:t>
            </a:r>
          </a:p>
          <a:p>
            <a:pPr lvl="0" rtl="0">
              <a:lnSpc>
                <a:spcPct val="115000"/>
              </a:lnSpc>
              <a:spcBef>
                <a:spcPts val="0"/>
              </a:spcBef>
              <a:buClr>
                <a:schemeClr val="dk1"/>
              </a:buClr>
              <a:buSzPct val="34375"/>
              <a:buFont typeface="Arial"/>
              <a:buNone/>
            </a:pPr>
            <a:r>
              <a:rPr lang="en-US" sz="3200">
                <a:solidFill>
                  <a:srgbClr val="073763"/>
                </a:solidFill>
              </a:rPr>
              <a:t>  ATLA and CPI</a:t>
            </a:r>
          </a:p>
          <a:p>
            <a:pPr lvl="0" rtl="0">
              <a:lnSpc>
                <a:spcPct val="115000"/>
              </a:lnSpc>
              <a:spcBef>
                <a:spcPts val="0"/>
              </a:spcBef>
              <a:buClr>
                <a:schemeClr val="dk1"/>
              </a:buClr>
              <a:buSzPct val="34375"/>
              <a:buFont typeface="Arial"/>
              <a:buNone/>
            </a:pPr>
            <a:r>
              <a:rPr lang="en-US" sz="3200">
                <a:solidFill>
                  <a:srgbClr val="073763"/>
                </a:solidFill>
              </a:rPr>
              <a:t>  Other databases</a:t>
            </a:r>
          </a:p>
          <a:p>
            <a:pPr lvl="0" algn="ctr" rtl="0">
              <a:lnSpc>
                <a:spcPct val="115000"/>
              </a:lnSpc>
              <a:spcBef>
                <a:spcPts val="0"/>
              </a:spcBef>
              <a:buClr>
                <a:schemeClr val="dk1"/>
              </a:buClr>
              <a:buFont typeface="Arial"/>
              <a:buNone/>
            </a:pPr>
            <a:endParaRPr sz="4000">
              <a:solidFill>
                <a:srgbClr val="073763"/>
              </a:solidFill>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Clr>
                <a:schemeClr val="dk1"/>
              </a:buClr>
              <a:buFont typeface="Arial"/>
              <a:buNone/>
            </a:pPr>
            <a:r>
              <a:rPr lang="en-US">
                <a:solidFill>
                  <a:schemeClr val="dk1"/>
                </a:solidFill>
                <a:highlight>
                  <a:srgbClr val="FFFFFF"/>
                </a:highlight>
                <a:latin typeface="Merriweather"/>
                <a:ea typeface="Merriweather"/>
                <a:cs typeface="Merriweather"/>
                <a:sym typeface="Merriweather"/>
              </a:rPr>
              <a:t> </a:t>
            </a:r>
          </a:p>
          <a:p>
            <a:pPr marL="0" lvl="0" indent="-69850" rtl="0">
              <a:lnSpc>
                <a:spcPct val="115000"/>
              </a:lnSpc>
              <a:spcBef>
                <a:spcPts val="0"/>
              </a:spcBef>
              <a:buClr>
                <a:schemeClr val="dk1"/>
              </a:buClr>
              <a:buFont typeface="Arial"/>
              <a:buNone/>
            </a:pPr>
            <a:endParaRPr sz="110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Shape 223"/>
          <p:cNvSpPr txBox="1"/>
          <p:nvPr/>
        </p:nvSpPr>
        <p:spPr>
          <a:xfrm>
            <a:off x="701375" y="5650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a:t>
            </a:r>
            <a:r>
              <a:rPr lang="en-US" sz="3000" b="1">
                <a:solidFill>
                  <a:srgbClr val="073763"/>
                </a:solidFill>
                <a:highlight>
                  <a:srgbClr val="FFFFFF"/>
                </a:highlight>
                <a:latin typeface="Merriweather"/>
                <a:ea typeface="Merriweather"/>
                <a:cs typeface="Merriweather"/>
                <a:sym typeface="Merriweather"/>
              </a:rPr>
              <a:t>N</a:t>
            </a:r>
            <a:r>
              <a:rPr lang="en-US" sz="2400" b="1">
                <a:solidFill>
                  <a:srgbClr val="073763"/>
                </a:solidFill>
                <a:highlight>
                  <a:srgbClr val="FFFFFF"/>
                </a:highlight>
                <a:latin typeface="Merriweather"/>
                <a:ea typeface="Merriweather"/>
                <a:cs typeface="Merriweather"/>
                <a:sym typeface="Merriweather"/>
              </a:rPr>
              <a:t>EST - </a:t>
            </a:r>
            <a:r>
              <a:rPr lang="en-US" sz="3000" b="1">
                <a:solidFill>
                  <a:srgbClr val="073763"/>
                </a:solidFill>
                <a:highlight>
                  <a:srgbClr val="FFFFFF"/>
                </a:highlight>
                <a:latin typeface="Merriweather"/>
                <a:ea typeface="Merriweather"/>
                <a:cs typeface="Merriweather"/>
                <a:sym typeface="Merriweather"/>
              </a:rPr>
              <a:t>N</a:t>
            </a:r>
            <a:r>
              <a:rPr lang="en-US" b="1">
                <a:solidFill>
                  <a:srgbClr val="073763"/>
                </a:solidFill>
                <a:highlight>
                  <a:srgbClr val="FFFFFF"/>
                </a:highlight>
                <a:latin typeface="Merriweather"/>
                <a:ea typeface="Merriweather"/>
                <a:cs typeface="Merriweather"/>
                <a:sym typeface="Merriweather"/>
              </a:rPr>
              <a:t>ever Give Up!!!</a:t>
            </a:r>
            <a:r>
              <a:rPr lang="en-US">
                <a:solidFill>
                  <a:srgbClr val="073763"/>
                </a:solidFill>
                <a:highlight>
                  <a:srgbClr val="FFFFFF"/>
                </a:highlight>
                <a:latin typeface="Merriweather"/>
                <a:ea typeface="Merriweather"/>
                <a:cs typeface="Merriweather"/>
                <a:sym typeface="Merriweather"/>
              </a:rPr>
              <a:t> </a:t>
            </a:r>
          </a:p>
          <a:p>
            <a:pPr lvl="0" algn="ctr" rtl="0">
              <a:lnSpc>
                <a:spcPct val="115000"/>
              </a:lnSpc>
              <a:spcBef>
                <a:spcPts val="0"/>
              </a:spcBef>
              <a:buClr>
                <a:schemeClr val="dk1"/>
              </a:buClr>
              <a:buSzPct val="183333"/>
              <a:buFont typeface="Arial"/>
              <a:buNone/>
            </a:pPr>
            <a:r>
              <a:rPr lang="en-US" sz="600">
                <a:solidFill>
                  <a:schemeClr val="dk1"/>
                </a:solidFill>
                <a:highlight>
                  <a:srgbClr val="FFFFFF"/>
                </a:highlight>
                <a:latin typeface="Merriweather"/>
                <a:ea typeface="Merriweather"/>
                <a:cs typeface="Merriweather"/>
                <a:sym typeface="Merriweather"/>
              </a:rPr>
              <a:t> </a:t>
            </a:r>
          </a:p>
          <a:p>
            <a:pPr lvl="0" algn="ctr" rtl="0">
              <a:lnSpc>
                <a:spcPct val="115000"/>
              </a:lnSpc>
              <a:spcBef>
                <a:spcPts val="0"/>
              </a:spcBef>
              <a:buClr>
                <a:schemeClr val="dk1"/>
              </a:buClr>
              <a:buSzPct val="36666"/>
              <a:buFont typeface="Arial"/>
              <a:buNone/>
            </a:pPr>
            <a:r>
              <a:rPr lang="en-US" sz="3000">
                <a:solidFill>
                  <a:srgbClr val="073763"/>
                </a:solidFill>
                <a:latin typeface="Merriweather"/>
                <a:ea typeface="Merriweather"/>
                <a:cs typeface="Merriweather"/>
                <a:sym typeface="Merriweather"/>
              </a:rPr>
              <a:t>CHINA = the Long-term</a:t>
            </a:r>
          </a:p>
          <a:p>
            <a:pPr lvl="0" algn="ctr" rtl="0">
              <a:lnSpc>
                <a:spcPct val="115000"/>
              </a:lnSpc>
              <a:spcBef>
                <a:spcPts val="0"/>
              </a:spcBef>
              <a:buClr>
                <a:schemeClr val="dk1"/>
              </a:buClr>
              <a:buSzPct val="36666"/>
              <a:buFont typeface="Arial"/>
              <a:buNone/>
            </a:pPr>
            <a:r>
              <a:rPr lang="en-US" sz="3000">
                <a:solidFill>
                  <a:srgbClr val="073763"/>
                </a:solidFill>
                <a:latin typeface="Merriweather"/>
                <a:ea typeface="Merriweather"/>
                <a:cs typeface="Merriweather"/>
                <a:sym typeface="Merriweather"/>
              </a:rPr>
              <a:t>solo librarian</a:t>
            </a:r>
          </a:p>
          <a:p>
            <a:pPr lvl="0" rtl="0">
              <a:lnSpc>
                <a:spcPct val="115000"/>
              </a:lnSpc>
              <a:spcBef>
                <a:spcPts val="0"/>
              </a:spcBef>
              <a:buClr>
                <a:schemeClr val="dk1"/>
              </a:buClr>
              <a:buSzPct val="36666"/>
              <a:buFont typeface="Arial"/>
              <a:buNone/>
            </a:pPr>
            <a:r>
              <a:rPr lang="en-US" sz="3000">
                <a:solidFill>
                  <a:srgbClr val="073763"/>
                </a:solidFill>
                <a:latin typeface="Merriweather"/>
                <a:ea typeface="Merriweather"/>
                <a:cs typeface="Merriweather"/>
                <a:sym typeface="Merriweather"/>
              </a:rPr>
              <a:t>Commit</a:t>
            </a:r>
          </a:p>
          <a:p>
            <a:pPr lvl="0" rtl="0">
              <a:lnSpc>
                <a:spcPct val="115000"/>
              </a:lnSpc>
              <a:spcBef>
                <a:spcPts val="0"/>
              </a:spcBef>
              <a:buClr>
                <a:schemeClr val="dk1"/>
              </a:buClr>
              <a:buSzPct val="36666"/>
              <a:buFont typeface="Arial"/>
              <a:buNone/>
            </a:pPr>
            <a:r>
              <a:rPr lang="en-US" sz="3000">
                <a:solidFill>
                  <a:srgbClr val="073763"/>
                </a:solidFill>
                <a:latin typeface="Merriweather"/>
                <a:ea typeface="Merriweather"/>
                <a:cs typeface="Merriweather"/>
                <a:sym typeface="Merriweather"/>
              </a:rPr>
              <a:t>Hold on</a:t>
            </a:r>
          </a:p>
          <a:p>
            <a:pPr lvl="0" rtl="0">
              <a:lnSpc>
                <a:spcPct val="115000"/>
              </a:lnSpc>
              <a:spcBef>
                <a:spcPts val="0"/>
              </a:spcBef>
              <a:buClr>
                <a:schemeClr val="dk1"/>
              </a:buClr>
              <a:buSzPct val="36666"/>
              <a:buFont typeface="Arial"/>
              <a:buNone/>
            </a:pPr>
            <a:r>
              <a:rPr lang="en-US" sz="3000">
                <a:solidFill>
                  <a:srgbClr val="073763"/>
                </a:solidFill>
                <a:latin typeface="Merriweather"/>
                <a:ea typeface="Merriweather"/>
                <a:cs typeface="Merriweather"/>
                <a:sym typeface="Merriweather"/>
              </a:rPr>
              <a:t>Invest</a:t>
            </a:r>
          </a:p>
          <a:p>
            <a:pPr lvl="0" rtl="0">
              <a:lnSpc>
                <a:spcPct val="115000"/>
              </a:lnSpc>
              <a:spcBef>
                <a:spcPts val="0"/>
              </a:spcBef>
              <a:buClr>
                <a:schemeClr val="dk1"/>
              </a:buClr>
              <a:buSzPct val="36666"/>
              <a:buFont typeface="Arial"/>
              <a:buNone/>
            </a:pPr>
            <a:r>
              <a:rPr lang="en-US" sz="3000">
                <a:solidFill>
                  <a:srgbClr val="073763"/>
                </a:solidFill>
                <a:latin typeface="Merriweather"/>
                <a:ea typeface="Merriweather"/>
                <a:cs typeface="Merriweather"/>
                <a:sym typeface="Merriweather"/>
              </a:rPr>
              <a:t>kNow your limitations</a:t>
            </a:r>
          </a:p>
          <a:p>
            <a:pPr lvl="0" rtl="0">
              <a:lnSpc>
                <a:spcPct val="115000"/>
              </a:lnSpc>
              <a:spcBef>
                <a:spcPts val="0"/>
              </a:spcBef>
              <a:buClr>
                <a:schemeClr val="dk1"/>
              </a:buClr>
              <a:buSzPct val="36666"/>
              <a:buFont typeface="Arial"/>
              <a:buNone/>
            </a:pPr>
            <a:r>
              <a:rPr lang="en-US" sz="3000">
                <a:solidFill>
                  <a:srgbClr val="073763"/>
                </a:solidFill>
                <a:latin typeface="Merriweather"/>
                <a:ea typeface="Merriweather"/>
                <a:cs typeface="Merriweather"/>
                <a:sym typeface="Merriweather"/>
              </a:rPr>
              <a:t>Alone/Acknowledge God</a:t>
            </a:r>
          </a:p>
          <a:p>
            <a:pPr lvl="0" rtl="0">
              <a:lnSpc>
                <a:spcPct val="115000"/>
              </a:lnSpc>
              <a:spcBef>
                <a:spcPts val="0"/>
              </a:spcBef>
              <a:buClr>
                <a:schemeClr val="dk1"/>
              </a:buClr>
              <a:buFont typeface="Arial"/>
              <a:buNone/>
            </a:pPr>
            <a:endParaRPr sz="3200">
              <a:solidFill>
                <a:srgbClr val="073763"/>
              </a:solidFill>
            </a:endParaRPr>
          </a:p>
          <a:p>
            <a:pPr lvl="0" algn="ctr" rtl="0">
              <a:lnSpc>
                <a:spcPct val="115000"/>
              </a:lnSpc>
              <a:spcBef>
                <a:spcPts val="0"/>
              </a:spcBef>
              <a:buClr>
                <a:schemeClr val="dk1"/>
              </a:buClr>
              <a:buFont typeface="Arial"/>
              <a:buNone/>
            </a:pPr>
            <a:endParaRPr sz="4000">
              <a:solidFill>
                <a:srgbClr val="073763"/>
              </a:solidFill>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Clr>
                <a:schemeClr val="dk1"/>
              </a:buClr>
              <a:buFont typeface="Arial"/>
              <a:buNone/>
            </a:pPr>
            <a:r>
              <a:rPr lang="en-US">
                <a:solidFill>
                  <a:schemeClr val="dk1"/>
                </a:solidFill>
                <a:highlight>
                  <a:srgbClr val="FFFFFF"/>
                </a:highlight>
                <a:latin typeface="Merriweather"/>
                <a:ea typeface="Merriweather"/>
                <a:cs typeface="Merriweather"/>
                <a:sym typeface="Merriweather"/>
              </a:rPr>
              <a:t> </a:t>
            </a:r>
          </a:p>
          <a:p>
            <a:pPr marL="0" lvl="0" indent="-69850" rtl="0">
              <a:lnSpc>
                <a:spcPct val="115000"/>
              </a:lnSpc>
              <a:spcBef>
                <a:spcPts val="0"/>
              </a:spcBef>
              <a:buClr>
                <a:schemeClr val="dk1"/>
              </a:buClr>
              <a:buFont typeface="Arial"/>
              <a:buNone/>
            </a:pPr>
            <a:endParaRPr sz="110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Shape 228"/>
          <p:cNvSpPr txBox="1"/>
          <p:nvPr/>
        </p:nvSpPr>
        <p:spPr>
          <a:xfrm>
            <a:off x="701375" y="5650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a:t>
            </a:r>
            <a:r>
              <a:rPr lang="en-US" sz="3000" b="1">
                <a:solidFill>
                  <a:srgbClr val="073763"/>
                </a:solidFill>
                <a:highlight>
                  <a:srgbClr val="FFFFFF"/>
                </a:highlight>
                <a:latin typeface="Merriweather"/>
                <a:ea typeface="Merriweather"/>
                <a:cs typeface="Merriweather"/>
                <a:sym typeface="Merriweather"/>
              </a:rPr>
              <a:t>N</a:t>
            </a:r>
            <a:r>
              <a:rPr lang="en-US" sz="2400" b="1">
                <a:solidFill>
                  <a:srgbClr val="073763"/>
                </a:solidFill>
                <a:highlight>
                  <a:srgbClr val="FFFFFF"/>
                </a:highlight>
                <a:latin typeface="Merriweather"/>
                <a:ea typeface="Merriweather"/>
                <a:cs typeface="Merriweather"/>
                <a:sym typeface="Merriweather"/>
              </a:rPr>
              <a:t>EST - </a:t>
            </a:r>
            <a:r>
              <a:rPr lang="en-US" sz="3000" b="1">
                <a:solidFill>
                  <a:srgbClr val="073763"/>
                </a:solidFill>
                <a:highlight>
                  <a:srgbClr val="FFFFFF"/>
                </a:highlight>
                <a:latin typeface="Merriweather"/>
                <a:ea typeface="Merriweather"/>
                <a:cs typeface="Merriweather"/>
                <a:sym typeface="Merriweather"/>
              </a:rPr>
              <a:t>N</a:t>
            </a:r>
            <a:r>
              <a:rPr lang="en-US" b="1">
                <a:solidFill>
                  <a:srgbClr val="073763"/>
                </a:solidFill>
                <a:highlight>
                  <a:srgbClr val="FFFFFF"/>
                </a:highlight>
                <a:latin typeface="Merriweather"/>
                <a:ea typeface="Merriweather"/>
                <a:cs typeface="Merriweather"/>
                <a:sym typeface="Merriweather"/>
              </a:rPr>
              <a:t>ever Give Up!!!</a:t>
            </a:r>
            <a:r>
              <a:rPr lang="en-US">
                <a:solidFill>
                  <a:srgbClr val="073763"/>
                </a:solidFill>
                <a:highlight>
                  <a:srgbClr val="FFFFFF"/>
                </a:highlight>
                <a:latin typeface="Merriweather"/>
                <a:ea typeface="Merriweather"/>
                <a:cs typeface="Merriweather"/>
                <a:sym typeface="Merriweather"/>
              </a:rPr>
              <a:t> </a:t>
            </a:r>
          </a:p>
          <a:p>
            <a:pPr lvl="0" algn="ctr" rtl="0">
              <a:lnSpc>
                <a:spcPct val="115000"/>
              </a:lnSpc>
              <a:spcBef>
                <a:spcPts val="0"/>
              </a:spcBef>
              <a:buClr>
                <a:schemeClr val="dk1"/>
              </a:buClr>
              <a:buSzPct val="183333"/>
              <a:buFont typeface="Arial"/>
              <a:buNone/>
            </a:pPr>
            <a:r>
              <a:rPr lang="en-US" sz="600">
                <a:solidFill>
                  <a:schemeClr val="dk1"/>
                </a:solidFill>
                <a:highlight>
                  <a:srgbClr val="FFFFFF"/>
                </a:highlight>
                <a:latin typeface="Merriweather"/>
                <a:ea typeface="Merriweather"/>
                <a:cs typeface="Merriweather"/>
                <a:sym typeface="Merriweather"/>
              </a:rPr>
              <a:t> </a:t>
            </a:r>
          </a:p>
          <a:p>
            <a:pPr lvl="0" rtl="0">
              <a:lnSpc>
                <a:spcPct val="115000"/>
              </a:lnSpc>
              <a:spcBef>
                <a:spcPts val="0"/>
              </a:spcBef>
              <a:buClr>
                <a:schemeClr val="dk1"/>
              </a:buClr>
              <a:buFont typeface="Arial"/>
              <a:buNone/>
            </a:pPr>
            <a:endParaRPr sz="3200">
              <a:solidFill>
                <a:srgbClr val="073763"/>
              </a:solidFill>
            </a:endParaRPr>
          </a:p>
          <a:p>
            <a:pPr lvl="0" algn="ctr" rtl="0">
              <a:lnSpc>
                <a:spcPct val="115000"/>
              </a:lnSpc>
              <a:spcBef>
                <a:spcPts val="0"/>
              </a:spcBef>
              <a:buClr>
                <a:schemeClr val="dk1"/>
              </a:buClr>
              <a:buFont typeface="Arial"/>
              <a:buNone/>
            </a:pPr>
            <a:endParaRPr sz="4000">
              <a:solidFill>
                <a:srgbClr val="073763"/>
              </a:solidFill>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Clr>
                <a:schemeClr val="dk1"/>
              </a:buClr>
              <a:buFont typeface="Arial"/>
              <a:buNone/>
            </a:pPr>
            <a:r>
              <a:rPr lang="en-US">
                <a:solidFill>
                  <a:schemeClr val="dk1"/>
                </a:solidFill>
                <a:highlight>
                  <a:srgbClr val="FFFFFF"/>
                </a:highlight>
                <a:latin typeface="Merriweather"/>
                <a:ea typeface="Merriweather"/>
                <a:cs typeface="Merriweather"/>
                <a:sym typeface="Merriweather"/>
              </a:rPr>
              <a:t> </a:t>
            </a:r>
          </a:p>
          <a:p>
            <a:pPr marL="0" lvl="0" indent="-69850" rtl="0">
              <a:lnSpc>
                <a:spcPct val="115000"/>
              </a:lnSpc>
              <a:spcBef>
                <a:spcPts val="0"/>
              </a:spcBef>
              <a:buClr>
                <a:schemeClr val="dk1"/>
              </a:buClr>
              <a:buFont typeface="Arial"/>
              <a:buNone/>
            </a:pPr>
            <a:endParaRPr sz="110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p:txBody>
      </p:sp>
      <p:pic>
        <p:nvPicPr>
          <p:cNvPr id="229" name="Shape 229"/>
          <p:cNvPicPr preferRelativeResize="0"/>
          <p:nvPr/>
        </p:nvPicPr>
        <p:blipFill>
          <a:blip r:embed="rId3">
            <a:alphaModFix/>
          </a:blip>
          <a:stretch>
            <a:fillRect/>
          </a:stretch>
        </p:blipFill>
        <p:spPr>
          <a:xfrm>
            <a:off x="1080300" y="1429000"/>
            <a:ext cx="6762750" cy="46196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p:nvPr/>
        </p:nvSpPr>
        <p:spPr>
          <a:xfrm>
            <a:off x="701375" y="5650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dirty="0">
                <a:solidFill>
                  <a:srgbClr val="073763"/>
                </a:solidFill>
                <a:highlight>
                  <a:srgbClr val="FFFFFF"/>
                </a:highlight>
                <a:latin typeface="Merriweather"/>
                <a:ea typeface="Merriweather"/>
                <a:cs typeface="Merriweather"/>
                <a:sym typeface="Merriweather"/>
              </a:rPr>
              <a:t>ACL Solo Librarians’ </a:t>
            </a:r>
            <a:r>
              <a:rPr lang="en-US" sz="3000" b="1" dirty="0">
                <a:solidFill>
                  <a:srgbClr val="073763"/>
                </a:solidFill>
                <a:highlight>
                  <a:srgbClr val="FFFFFF"/>
                </a:highlight>
                <a:latin typeface="Merriweather"/>
                <a:ea typeface="Merriweather"/>
                <a:cs typeface="Merriweather"/>
                <a:sym typeface="Merriweather"/>
              </a:rPr>
              <a:t>F</a:t>
            </a:r>
            <a:r>
              <a:rPr lang="en-US" sz="2400" b="1" dirty="0">
                <a:solidFill>
                  <a:srgbClr val="073763"/>
                </a:solidFill>
                <a:highlight>
                  <a:srgbClr val="FFFFFF"/>
                </a:highlight>
                <a:latin typeface="Merriweather"/>
                <a:ea typeface="Merriweather"/>
                <a:cs typeface="Merriweather"/>
                <a:sym typeface="Merriweather"/>
              </a:rPr>
              <a:t>INEST - </a:t>
            </a:r>
            <a:r>
              <a:rPr lang="en-US" sz="3000" b="1" dirty="0">
                <a:solidFill>
                  <a:srgbClr val="073763"/>
                </a:solidFill>
                <a:highlight>
                  <a:srgbClr val="FFFFFF"/>
                </a:highlight>
                <a:latin typeface="Merriweather"/>
                <a:ea typeface="Merriweather"/>
                <a:cs typeface="Merriweather"/>
                <a:sym typeface="Merriweather"/>
              </a:rPr>
              <a:t>F</a:t>
            </a:r>
            <a:r>
              <a:rPr lang="en-US" b="1" dirty="0">
                <a:solidFill>
                  <a:srgbClr val="073763"/>
                </a:solidFill>
                <a:highlight>
                  <a:srgbClr val="FFFFFF"/>
                </a:highlight>
                <a:latin typeface="Merriweather"/>
                <a:ea typeface="Merriweather"/>
                <a:cs typeface="Merriweather"/>
                <a:sym typeface="Merriweather"/>
              </a:rPr>
              <a:t>aculty Engagement</a:t>
            </a:r>
            <a:r>
              <a:rPr lang="en-US" dirty="0">
                <a:solidFill>
                  <a:srgbClr val="073763"/>
                </a:solidFill>
                <a:highlight>
                  <a:srgbClr val="FFFFFF"/>
                </a:highlight>
                <a:latin typeface="Merriweather"/>
                <a:ea typeface="Merriweather"/>
                <a:cs typeface="Merriweather"/>
                <a:sym typeface="Merriweather"/>
              </a:rPr>
              <a:t> </a:t>
            </a:r>
          </a:p>
          <a:p>
            <a:pPr lvl="0" algn="ctr" rtl="0">
              <a:lnSpc>
                <a:spcPct val="115000"/>
              </a:lnSpc>
              <a:spcBef>
                <a:spcPts val="0"/>
              </a:spcBef>
              <a:buClr>
                <a:schemeClr val="dk1"/>
              </a:buClr>
              <a:buSzPct val="183333"/>
              <a:buFont typeface="Arial"/>
              <a:buNone/>
            </a:pPr>
            <a:r>
              <a:rPr lang="en-US" sz="600" dirty="0">
                <a:solidFill>
                  <a:schemeClr val="dk1"/>
                </a:solidFill>
                <a:highlight>
                  <a:srgbClr val="FFFFFF"/>
                </a:highlight>
                <a:latin typeface="Merriweather"/>
                <a:ea typeface="Merriweather"/>
                <a:cs typeface="Merriweather"/>
                <a:sym typeface="Merriweather"/>
              </a:rPr>
              <a:t> </a:t>
            </a:r>
          </a:p>
          <a:p>
            <a:pPr lvl="0" algn="ctr" rtl="0">
              <a:lnSpc>
                <a:spcPct val="115000"/>
              </a:lnSpc>
              <a:spcBef>
                <a:spcPts val="0"/>
              </a:spcBef>
              <a:buNone/>
            </a:pPr>
            <a:r>
              <a:rPr lang="en-US" b="1" dirty="0">
                <a:solidFill>
                  <a:srgbClr val="073763"/>
                </a:solidFill>
                <a:highlight>
                  <a:srgbClr val="FFFFFF"/>
                </a:highlight>
                <a:latin typeface="Merriweather"/>
                <a:ea typeface="Merriweather"/>
                <a:cs typeface="Merriweather"/>
                <a:sym typeface="Merriweather"/>
              </a:rPr>
              <a:t>Your faculty may play a positive role for you as a solo librarian.  </a:t>
            </a:r>
          </a:p>
          <a:p>
            <a:pPr lvl="0" algn="ctr" rtl="0">
              <a:lnSpc>
                <a:spcPct val="115000"/>
              </a:lnSpc>
              <a:spcBef>
                <a:spcPts val="0"/>
              </a:spcBef>
              <a:buClr>
                <a:schemeClr val="dk1"/>
              </a:buClr>
              <a:buFont typeface="Arial"/>
              <a:buNone/>
            </a:pPr>
            <a:r>
              <a:rPr lang="en-US" b="1" dirty="0">
                <a:solidFill>
                  <a:srgbClr val="073763"/>
                </a:solidFill>
                <a:highlight>
                  <a:srgbClr val="FFFFFF"/>
                </a:highlight>
                <a:latin typeface="Merriweather"/>
                <a:ea typeface="Merriweather"/>
                <a:cs typeface="Merriweather"/>
                <a:sym typeface="Merriweather"/>
              </a:rPr>
              <a:t>Consider using our </a:t>
            </a:r>
            <a:r>
              <a:rPr lang="en-US" sz="1800" b="1" dirty="0">
                <a:solidFill>
                  <a:srgbClr val="073763"/>
                </a:solidFill>
                <a:highlight>
                  <a:srgbClr val="FFFFFF"/>
                </a:highlight>
                <a:latin typeface="Merriweather"/>
                <a:ea typeface="Merriweather"/>
                <a:cs typeface="Merriweather"/>
                <a:sym typeface="Merriweather"/>
              </a:rPr>
              <a:t>FINEST CHINA</a:t>
            </a:r>
            <a:r>
              <a:rPr lang="en-US" b="1" dirty="0">
                <a:solidFill>
                  <a:srgbClr val="073763"/>
                </a:solidFill>
                <a:highlight>
                  <a:srgbClr val="FFFFFF"/>
                </a:highlight>
                <a:latin typeface="Merriweather"/>
                <a:ea typeface="Merriweather"/>
                <a:cs typeface="Merriweather"/>
                <a:sym typeface="Merriweather"/>
              </a:rPr>
              <a:t>:</a:t>
            </a:r>
            <a:r>
              <a:rPr lang="en-US" dirty="0">
                <a:solidFill>
                  <a:srgbClr val="073763"/>
                </a:solidFill>
                <a:highlight>
                  <a:srgbClr val="FFFFFF"/>
                </a:highlight>
                <a:latin typeface="Merriweather"/>
                <a:ea typeface="Merriweather"/>
                <a:cs typeface="Merriweather"/>
                <a:sym typeface="Merriweather"/>
              </a:rPr>
              <a:t> </a:t>
            </a:r>
          </a:p>
          <a:p>
            <a:pPr lvl="0" algn="ctr" rtl="0">
              <a:lnSpc>
                <a:spcPct val="115000"/>
              </a:lnSpc>
              <a:spcBef>
                <a:spcPts val="0"/>
              </a:spcBef>
              <a:buClr>
                <a:schemeClr val="dk1"/>
              </a:buClr>
              <a:buSzPct val="61111"/>
              <a:buFont typeface="Arial"/>
              <a:buNone/>
            </a:pPr>
            <a:r>
              <a:rPr lang="en-US" sz="1800" u="sng" dirty="0">
                <a:solidFill>
                  <a:srgbClr val="073763"/>
                </a:solidFill>
                <a:highlight>
                  <a:srgbClr val="FFFFFF"/>
                </a:highlight>
                <a:latin typeface="Merriweather"/>
                <a:ea typeface="Merriweather"/>
                <a:cs typeface="Merriweather"/>
                <a:sym typeface="Merriweather"/>
                <a:hlinkClick r:id="rId3"/>
              </a:rPr>
              <a:t>Renee Carey</a:t>
            </a:r>
            <a:r>
              <a:rPr lang="en-US" sz="1800" dirty="0">
                <a:solidFill>
                  <a:srgbClr val="073763"/>
                </a:solidFill>
                <a:highlight>
                  <a:srgbClr val="FFFFFF"/>
                </a:highlight>
                <a:latin typeface="Merriweather"/>
                <a:ea typeface="Merriweather"/>
                <a:cs typeface="Merriweather"/>
                <a:sym typeface="Merriweather"/>
              </a:rPr>
              <a:t>, Faith Bible College, VA</a:t>
            </a:r>
          </a:p>
          <a:p>
            <a:pPr lvl="0" rtl="0">
              <a:lnSpc>
                <a:spcPct val="115000"/>
              </a:lnSpc>
              <a:spcBef>
                <a:spcPts val="0"/>
              </a:spcBef>
              <a:buClr>
                <a:schemeClr val="dk1"/>
              </a:buClr>
              <a:buFont typeface="Arial"/>
              <a:buNone/>
            </a:pPr>
            <a:r>
              <a:rPr lang="en-US" dirty="0">
                <a:solidFill>
                  <a:schemeClr val="dk1"/>
                </a:solidFill>
                <a:highlight>
                  <a:srgbClr val="FFFFFF"/>
                </a:highlight>
                <a:latin typeface="Merriweather"/>
                <a:ea typeface="Merriweather"/>
                <a:cs typeface="Merriweather"/>
                <a:sym typeface="Merriweather"/>
              </a:rPr>
              <a:t> </a:t>
            </a:r>
          </a:p>
          <a:p>
            <a:pPr lvl="0" rtl="0">
              <a:lnSpc>
                <a:spcPct val="115000"/>
              </a:lnSpc>
              <a:spcBef>
                <a:spcPts val="0"/>
              </a:spcBef>
              <a:buClr>
                <a:schemeClr val="dk1"/>
              </a:buClr>
              <a:buSzPct val="61111"/>
              <a:buFont typeface="Arial"/>
              <a:buNone/>
            </a:pPr>
            <a:r>
              <a:rPr lang="en-US" sz="1800" b="1" dirty="0">
                <a:solidFill>
                  <a:srgbClr val="073763"/>
                </a:solidFill>
                <a:highlight>
                  <a:srgbClr val="FFFFFF"/>
                </a:highlight>
                <a:latin typeface="Merriweather"/>
                <a:ea typeface="Merriweather"/>
                <a:cs typeface="Merriweather"/>
                <a:sym typeface="Merriweather"/>
              </a:rPr>
              <a:t>C</a:t>
            </a:r>
            <a:r>
              <a:rPr lang="en-US" dirty="0">
                <a:solidFill>
                  <a:schemeClr val="dk1"/>
                </a:solidFill>
                <a:highlight>
                  <a:srgbClr val="FFFFFF"/>
                </a:highlight>
                <a:latin typeface="Merriweather"/>
                <a:ea typeface="Merriweather"/>
                <a:cs typeface="Merriweather"/>
                <a:sym typeface="Merriweather"/>
              </a:rPr>
              <a:t>ommunicate with your faculty </a:t>
            </a:r>
          </a:p>
          <a:p>
            <a:pPr lvl="0" rtl="0">
              <a:lnSpc>
                <a:spcPct val="115000"/>
              </a:lnSpc>
              <a:spcBef>
                <a:spcPts val="0"/>
              </a:spcBef>
              <a:buClr>
                <a:schemeClr val="dk1"/>
              </a:buClr>
              <a:buFont typeface="Arial"/>
              <a:buNone/>
            </a:pPr>
            <a:r>
              <a:rPr lang="en-US" dirty="0">
                <a:solidFill>
                  <a:schemeClr val="dk1"/>
                </a:solidFill>
                <a:highlight>
                  <a:srgbClr val="FFFFFF"/>
                </a:highlight>
                <a:latin typeface="Merriweather"/>
                <a:ea typeface="Merriweather"/>
                <a:cs typeface="Merriweather"/>
                <a:sym typeface="Merriweather"/>
              </a:rPr>
              <a:t> </a:t>
            </a:r>
          </a:p>
          <a:p>
            <a:pPr lvl="0" indent="387350" rtl="0">
              <a:lnSpc>
                <a:spcPct val="115000"/>
              </a:lnSpc>
              <a:spcBef>
                <a:spcPts val="0"/>
              </a:spcBef>
              <a:buClr>
                <a:schemeClr val="dk1"/>
              </a:buClr>
              <a:buSzPct val="61111"/>
              <a:buFont typeface="Arial"/>
              <a:buNone/>
            </a:pPr>
            <a:r>
              <a:rPr lang="en-US" sz="1800" b="1" dirty="0">
                <a:solidFill>
                  <a:srgbClr val="073763"/>
                </a:solidFill>
                <a:highlight>
                  <a:srgbClr val="FFFFFF"/>
                </a:highlight>
                <a:latin typeface="Merriweather"/>
                <a:ea typeface="Merriweather"/>
                <a:cs typeface="Merriweather"/>
                <a:sym typeface="Merriweather"/>
              </a:rPr>
              <a:t>H</a:t>
            </a:r>
            <a:r>
              <a:rPr lang="en-US" dirty="0">
                <a:solidFill>
                  <a:schemeClr val="dk1"/>
                </a:solidFill>
                <a:highlight>
                  <a:srgbClr val="FFFFFF"/>
                </a:highlight>
                <a:latin typeface="Merriweather"/>
                <a:ea typeface="Merriweather"/>
                <a:cs typeface="Merriweather"/>
                <a:sym typeface="Merriweather"/>
              </a:rPr>
              <a:t>arness their expertise </a:t>
            </a:r>
          </a:p>
          <a:p>
            <a:pPr lvl="0" rtl="0">
              <a:lnSpc>
                <a:spcPct val="115000"/>
              </a:lnSpc>
              <a:spcBef>
                <a:spcPts val="0"/>
              </a:spcBef>
              <a:buClr>
                <a:schemeClr val="dk1"/>
              </a:buClr>
              <a:buFont typeface="Arial"/>
              <a:buNone/>
            </a:pPr>
            <a:r>
              <a:rPr lang="en-US" dirty="0">
                <a:solidFill>
                  <a:schemeClr val="dk1"/>
                </a:solidFill>
                <a:highlight>
                  <a:srgbClr val="FFFFFF"/>
                </a:highlight>
                <a:latin typeface="Merriweather"/>
                <a:ea typeface="Merriweather"/>
                <a:cs typeface="Merriweather"/>
                <a:sym typeface="Merriweather"/>
              </a:rPr>
              <a:t> </a:t>
            </a:r>
          </a:p>
          <a:p>
            <a:pPr marL="457200" lvl="0" indent="387350" rtl="0">
              <a:lnSpc>
                <a:spcPct val="115000"/>
              </a:lnSpc>
              <a:spcBef>
                <a:spcPts val="0"/>
              </a:spcBef>
              <a:buClr>
                <a:schemeClr val="dk1"/>
              </a:buClr>
              <a:buSzPct val="61111"/>
              <a:buFont typeface="Arial"/>
              <a:buNone/>
            </a:pPr>
            <a:r>
              <a:rPr lang="en-US" sz="1800" b="1" dirty="0">
                <a:solidFill>
                  <a:srgbClr val="073763"/>
                </a:solidFill>
                <a:highlight>
                  <a:srgbClr val="FFFFFF"/>
                </a:highlight>
                <a:latin typeface="Merriweather"/>
                <a:ea typeface="Merriweather"/>
                <a:cs typeface="Merriweather"/>
                <a:sym typeface="Merriweather"/>
              </a:rPr>
              <a:t>I</a:t>
            </a:r>
            <a:r>
              <a:rPr lang="en-US" dirty="0">
                <a:solidFill>
                  <a:schemeClr val="dk1"/>
                </a:solidFill>
                <a:highlight>
                  <a:srgbClr val="FFFFFF"/>
                </a:highlight>
                <a:latin typeface="Merriweather"/>
                <a:ea typeface="Merriweather"/>
                <a:cs typeface="Merriweather"/>
                <a:sym typeface="Merriweather"/>
              </a:rPr>
              <a:t>nform them of options that will help them and their students </a:t>
            </a:r>
          </a:p>
          <a:p>
            <a:pPr lvl="0" rtl="0">
              <a:lnSpc>
                <a:spcPct val="115000"/>
              </a:lnSpc>
              <a:spcBef>
                <a:spcPts val="0"/>
              </a:spcBef>
              <a:buClr>
                <a:schemeClr val="dk1"/>
              </a:buClr>
              <a:buFont typeface="Arial"/>
              <a:buNone/>
            </a:pPr>
            <a:r>
              <a:rPr lang="en-US" dirty="0">
                <a:solidFill>
                  <a:schemeClr val="dk1"/>
                </a:solidFill>
                <a:highlight>
                  <a:srgbClr val="FFFFFF"/>
                </a:highlight>
                <a:latin typeface="Merriweather"/>
                <a:ea typeface="Merriweather"/>
                <a:cs typeface="Merriweather"/>
                <a:sym typeface="Merriweather"/>
              </a:rPr>
              <a:t> </a:t>
            </a:r>
          </a:p>
          <a:p>
            <a:pPr marL="914400" lvl="0" indent="387350" rtl="0">
              <a:lnSpc>
                <a:spcPct val="115000"/>
              </a:lnSpc>
              <a:spcBef>
                <a:spcPts val="0"/>
              </a:spcBef>
              <a:buClr>
                <a:schemeClr val="dk1"/>
              </a:buClr>
              <a:buFont typeface="Arial"/>
              <a:buNone/>
            </a:pPr>
            <a:r>
              <a:rPr lang="en-US" dirty="0" err="1">
                <a:solidFill>
                  <a:schemeClr val="dk1"/>
                </a:solidFill>
                <a:highlight>
                  <a:srgbClr val="FFFFFF"/>
                </a:highlight>
                <a:latin typeface="Merriweather"/>
                <a:ea typeface="Merriweather"/>
                <a:cs typeface="Merriweather"/>
                <a:sym typeface="Merriweather"/>
              </a:rPr>
              <a:t>k</a:t>
            </a:r>
            <a:r>
              <a:rPr lang="en-US" sz="1800" b="1" dirty="0" err="1">
                <a:solidFill>
                  <a:srgbClr val="073763"/>
                </a:solidFill>
                <a:highlight>
                  <a:srgbClr val="FFFFFF"/>
                </a:highlight>
                <a:latin typeface="Merriweather"/>
                <a:ea typeface="Merriweather"/>
                <a:cs typeface="Merriweather"/>
                <a:sym typeface="Merriweather"/>
              </a:rPr>
              <a:t>N</a:t>
            </a:r>
            <a:r>
              <a:rPr lang="en-US" dirty="0" err="1">
                <a:solidFill>
                  <a:schemeClr val="dk1"/>
                </a:solidFill>
                <a:highlight>
                  <a:srgbClr val="FFFFFF"/>
                </a:highlight>
                <a:latin typeface="Merriweather"/>
                <a:ea typeface="Merriweather"/>
                <a:cs typeface="Merriweather"/>
                <a:sym typeface="Merriweather"/>
              </a:rPr>
              <a:t>ow</a:t>
            </a:r>
            <a:r>
              <a:rPr lang="en-US" dirty="0">
                <a:solidFill>
                  <a:schemeClr val="dk1"/>
                </a:solidFill>
                <a:highlight>
                  <a:srgbClr val="FFFFFF"/>
                </a:highlight>
                <a:latin typeface="Merriweather"/>
                <a:ea typeface="Merriweather"/>
                <a:cs typeface="Merriweather"/>
                <a:sym typeface="Merriweather"/>
              </a:rPr>
              <a:t> what they are teaching  </a:t>
            </a:r>
          </a:p>
          <a:p>
            <a:pPr lvl="0" rtl="0">
              <a:lnSpc>
                <a:spcPct val="115000"/>
              </a:lnSpc>
              <a:spcBef>
                <a:spcPts val="0"/>
              </a:spcBef>
              <a:buClr>
                <a:schemeClr val="dk1"/>
              </a:buClr>
              <a:buFont typeface="Arial"/>
              <a:buNone/>
            </a:pPr>
            <a:r>
              <a:rPr lang="en-US" dirty="0">
                <a:solidFill>
                  <a:schemeClr val="dk1"/>
                </a:solidFill>
                <a:highlight>
                  <a:srgbClr val="FFFFFF"/>
                </a:highlight>
                <a:latin typeface="Merriweather"/>
                <a:ea typeface="Merriweather"/>
                <a:cs typeface="Merriweather"/>
                <a:sym typeface="Merriweather"/>
              </a:rPr>
              <a:t> </a:t>
            </a:r>
          </a:p>
          <a:p>
            <a:pPr marL="1371600" lvl="0" indent="457200" rtl="0">
              <a:lnSpc>
                <a:spcPct val="115000"/>
              </a:lnSpc>
              <a:spcBef>
                <a:spcPts val="0"/>
              </a:spcBef>
              <a:buNone/>
            </a:pPr>
            <a:r>
              <a:rPr lang="en-US" sz="1800" b="1" dirty="0">
                <a:solidFill>
                  <a:srgbClr val="073763"/>
                </a:solidFill>
                <a:highlight>
                  <a:srgbClr val="FFFFFF"/>
                </a:highlight>
                <a:latin typeface="Merriweather"/>
                <a:ea typeface="Merriweather"/>
                <a:cs typeface="Merriweather"/>
                <a:sym typeface="Merriweather"/>
              </a:rPr>
              <a:t>A</a:t>
            </a:r>
            <a:r>
              <a:rPr lang="en-US" dirty="0">
                <a:solidFill>
                  <a:schemeClr val="dk1"/>
                </a:solidFill>
                <a:highlight>
                  <a:srgbClr val="FFFFFF"/>
                </a:highlight>
                <a:latin typeface="Merriweather"/>
                <a:ea typeface="Merriweather"/>
                <a:cs typeface="Merriweather"/>
                <a:sym typeface="Merriweather"/>
              </a:rPr>
              <a:t>cknowledge that you appreciate them</a:t>
            </a:r>
          </a:p>
          <a:p>
            <a:pPr lvl="0" rtl="0">
              <a:lnSpc>
                <a:spcPct val="115000"/>
              </a:lnSpc>
              <a:spcBef>
                <a:spcPts val="0"/>
              </a:spcBef>
              <a:buNone/>
            </a:pPr>
            <a:endParaRPr dirty="0">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dirty="0">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dirty="0">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dirty="0">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dirty="0">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Clr>
                <a:schemeClr val="dk1"/>
              </a:buClr>
              <a:buFont typeface="Arial"/>
              <a:buNone/>
            </a:pPr>
            <a:r>
              <a:rPr lang="en-US" dirty="0">
                <a:solidFill>
                  <a:schemeClr val="dk1"/>
                </a:solidFill>
                <a:highlight>
                  <a:srgbClr val="FFFFFF"/>
                </a:highlight>
                <a:latin typeface="Merriweather"/>
                <a:ea typeface="Merriweather"/>
                <a:cs typeface="Merriweather"/>
                <a:sym typeface="Merriweather"/>
              </a:rPr>
              <a:t> </a:t>
            </a:r>
          </a:p>
          <a:p>
            <a:pPr marL="0" lvl="0" indent="-69850" rtl="0">
              <a:lnSpc>
                <a:spcPct val="115000"/>
              </a:lnSpc>
              <a:spcBef>
                <a:spcPts val="0"/>
              </a:spcBef>
              <a:buClr>
                <a:schemeClr val="dk1"/>
              </a:buClr>
              <a:buFont typeface="Arial"/>
              <a:buNone/>
            </a:pPr>
            <a:endParaRPr sz="1100" dirty="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dirty="0">
                <a:solidFill>
                  <a:schemeClr val="dk1"/>
                </a:solidFill>
                <a:highlight>
                  <a:srgbClr val="FFFFFF"/>
                </a:highlight>
              </a:rPr>
              <a:t> </a:t>
            </a:r>
          </a:p>
        </p:txBody>
      </p:sp>
      <p:pic>
        <p:nvPicPr>
          <p:cNvPr id="101" name="Shape 101"/>
          <p:cNvPicPr preferRelativeResize="0"/>
          <p:nvPr/>
        </p:nvPicPr>
        <p:blipFill>
          <a:blip r:embed="rId4">
            <a:alphaModFix/>
          </a:blip>
          <a:stretch>
            <a:fillRect/>
          </a:stretch>
        </p:blipFill>
        <p:spPr>
          <a:xfrm>
            <a:off x="6370925" y="4742875"/>
            <a:ext cx="2483650" cy="1860325"/>
          </a:xfrm>
          <a:prstGeom prst="rect">
            <a:avLst/>
          </a:prstGeom>
          <a:noFill/>
          <a:ln w="38100" cap="flat" cmpd="sng">
            <a:solidFill>
              <a:srgbClr val="073763"/>
            </a:solidFill>
            <a:prstDash val="solid"/>
            <a:round/>
            <a:headEnd type="none" w="med" len="med"/>
            <a:tailEnd type="none" w="med" len="me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p:nvPr/>
        </p:nvSpPr>
        <p:spPr>
          <a:xfrm>
            <a:off x="701375" y="5650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FINES</a:t>
            </a:r>
            <a:r>
              <a:rPr lang="en-US" sz="3000" b="1">
                <a:solidFill>
                  <a:srgbClr val="073763"/>
                </a:solidFill>
                <a:highlight>
                  <a:srgbClr val="FFFFFF"/>
                </a:highlight>
                <a:latin typeface="Merriweather"/>
                <a:ea typeface="Merriweather"/>
                <a:cs typeface="Merriweather"/>
                <a:sym typeface="Merriweather"/>
              </a:rPr>
              <a:t>T</a:t>
            </a:r>
            <a:r>
              <a:rPr lang="en-US" sz="2400" b="1">
                <a:solidFill>
                  <a:srgbClr val="073763"/>
                </a:solidFill>
                <a:highlight>
                  <a:srgbClr val="FFFFFF"/>
                </a:highlight>
                <a:latin typeface="Merriweather"/>
                <a:ea typeface="Merriweather"/>
                <a:cs typeface="Merriweather"/>
                <a:sym typeface="Merriweather"/>
              </a:rPr>
              <a:t> - </a:t>
            </a:r>
          </a:p>
          <a:p>
            <a:pPr lvl="0" algn="ctr" rtl="0">
              <a:lnSpc>
                <a:spcPct val="115000"/>
              </a:lnSpc>
              <a:spcBef>
                <a:spcPts val="0"/>
              </a:spcBef>
              <a:buClr>
                <a:schemeClr val="dk1"/>
              </a:buClr>
              <a:buFont typeface="Arial"/>
              <a:buNone/>
            </a:pPr>
            <a:endParaRPr sz="1800">
              <a:solidFill>
                <a:srgbClr val="073763"/>
              </a:solidFill>
              <a:highlight>
                <a:srgbClr val="FFFFFF"/>
              </a:highlight>
              <a:latin typeface="Merriweather"/>
              <a:ea typeface="Merriweather"/>
              <a:cs typeface="Merriweather"/>
              <a:sym typeface="Merriweather"/>
            </a:endParaRPr>
          </a:p>
          <a:p>
            <a:pPr lvl="0" algn="ctr" rtl="0">
              <a:lnSpc>
                <a:spcPct val="115000"/>
              </a:lnSpc>
              <a:spcBef>
                <a:spcPts val="0"/>
              </a:spcBef>
              <a:buClr>
                <a:schemeClr val="dk1"/>
              </a:buClr>
              <a:buSzPct val="183333"/>
              <a:buFont typeface="Arial"/>
              <a:buNone/>
            </a:pPr>
            <a:r>
              <a:rPr lang="en-US" sz="600">
                <a:solidFill>
                  <a:schemeClr val="dk1"/>
                </a:solidFill>
                <a:highlight>
                  <a:srgbClr val="FFFFFF"/>
                </a:highlight>
                <a:latin typeface="Merriweather"/>
                <a:ea typeface="Merriweather"/>
                <a:cs typeface="Merriweather"/>
                <a:sym typeface="Merriweather"/>
              </a:rPr>
              <a:t> </a:t>
            </a:r>
          </a:p>
          <a:p>
            <a:pPr lvl="0" rtl="0">
              <a:lnSpc>
                <a:spcPct val="115000"/>
              </a:lnSpc>
              <a:spcBef>
                <a:spcPts val="0"/>
              </a:spcBef>
              <a:buClr>
                <a:schemeClr val="dk1"/>
              </a:buClr>
              <a:buFont typeface="Arial"/>
              <a:buNone/>
            </a:pPr>
            <a:endParaRPr sz="3200">
              <a:solidFill>
                <a:srgbClr val="073763"/>
              </a:solidFill>
            </a:endParaRPr>
          </a:p>
          <a:p>
            <a:pPr lvl="0" rtl="0">
              <a:lnSpc>
                <a:spcPct val="115000"/>
              </a:lnSpc>
              <a:spcBef>
                <a:spcPts val="0"/>
              </a:spcBef>
              <a:buClr>
                <a:schemeClr val="dk1"/>
              </a:buClr>
              <a:buFont typeface="Arial"/>
              <a:buNone/>
            </a:pPr>
            <a:endParaRPr sz="3200">
              <a:solidFill>
                <a:srgbClr val="073763"/>
              </a:solidFill>
            </a:endParaRPr>
          </a:p>
          <a:p>
            <a:pPr lvl="0" rtl="0">
              <a:lnSpc>
                <a:spcPct val="115000"/>
              </a:lnSpc>
              <a:spcBef>
                <a:spcPts val="0"/>
              </a:spcBef>
              <a:buClr>
                <a:schemeClr val="dk1"/>
              </a:buClr>
              <a:buFont typeface="Arial"/>
              <a:buNone/>
            </a:pPr>
            <a:endParaRPr sz="3200">
              <a:solidFill>
                <a:srgbClr val="073763"/>
              </a:solidFill>
            </a:endParaRPr>
          </a:p>
          <a:p>
            <a:pPr lvl="0" algn="ctr" rtl="0">
              <a:lnSpc>
                <a:spcPct val="115000"/>
              </a:lnSpc>
              <a:spcBef>
                <a:spcPts val="0"/>
              </a:spcBef>
              <a:buClr>
                <a:schemeClr val="dk1"/>
              </a:buClr>
              <a:buFont typeface="Arial"/>
              <a:buNone/>
            </a:pPr>
            <a:endParaRPr sz="4000">
              <a:solidFill>
                <a:srgbClr val="073763"/>
              </a:solidFill>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marL="0" lvl="0" indent="-69850" rtl="0">
              <a:lnSpc>
                <a:spcPct val="115000"/>
              </a:lnSpc>
              <a:spcBef>
                <a:spcPts val="0"/>
              </a:spcBef>
              <a:buClr>
                <a:schemeClr val="dk1"/>
              </a:buClr>
              <a:buFont typeface="Arial"/>
              <a:buNone/>
            </a:pPr>
            <a:endParaRPr sz="110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p:txBody>
      </p:sp>
      <p:sp>
        <p:nvSpPr>
          <p:cNvPr id="235" name="Shape 235"/>
          <p:cNvSpPr txBox="1"/>
          <p:nvPr/>
        </p:nvSpPr>
        <p:spPr>
          <a:xfrm>
            <a:off x="4817300" y="1689450"/>
            <a:ext cx="786300" cy="24900"/>
          </a:xfrm>
          <a:prstGeom prst="rect">
            <a:avLst/>
          </a:prstGeom>
          <a:noFill/>
          <a:ln>
            <a:noFill/>
          </a:ln>
        </p:spPr>
        <p:txBody>
          <a:bodyPr lIns="91425" tIns="91425" rIns="91425" bIns="91425" anchor="t" anchorCtr="0">
            <a:noAutofit/>
          </a:bodyPr>
          <a:lstStyle/>
          <a:p>
            <a:pPr lvl="0" rtl="0">
              <a:spcBef>
                <a:spcPts val="0"/>
              </a:spcBef>
              <a:buNone/>
            </a:pPr>
            <a:endParaRPr/>
          </a:p>
        </p:txBody>
      </p:sp>
      <p:pic>
        <p:nvPicPr>
          <p:cNvPr id="236" name="Shape 236"/>
          <p:cNvPicPr preferRelativeResize="0"/>
          <p:nvPr/>
        </p:nvPicPr>
        <p:blipFill>
          <a:blip r:embed="rId3">
            <a:alphaModFix/>
          </a:blip>
          <a:stretch>
            <a:fillRect/>
          </a:stretch>
        </p:blipFill>
        <p:spPr>
          <a:xfrm>
            <a:off x="8568875" y="152399"/>
            <a:ext cx="540149" cy="602199"/>
          </a:xfrm>
          <a:prstGeom prst="rect">
            <a:avLst/>
          </a:prstGeom>
          <a:noFill/>
          <a:ln>
            <a:noFill/>
          </a:ln>
        </p:spPr>
      </p:pic>
      <p:sp>
        <p:nvSpPr>
          <p:cNvPr id="237" name="Shape 237"/>
          <p:cNvSpPr txBox="1"/>
          <p:nvPr/>
        </p:nvSpPr>
        <p:spPr>
          <a:xfrm>
            <a:off x="819625" y="5191900"/>
            <a:ext cx="7881600" cy="1448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rtl="0">
              <a:spcBef>
                <a:spcPts val="0"/>
              </a:spcBef>
              <a:buNone/>
            </a:pPr>
            <a:endParaRPr sz="2400" i="1">
              <a:solidFill>
                <a:srgbClr val="FFFFFF"/>
              </a:solidFill>
            </a:endParaRPr>
          </a:p>
        </p:txBody>
      </p:sp>
      <p:sp>
        <p:nvSpPr>
          <p:cNvPr id="238" name="Shape 238"/>
          <p:cNvSpPr txBox="1"/>
          <p:nvPr/>
        </p:nvSpPr>
        <p:spPr>
          <a:xfrm>
            <a:off x="1087250" y="1496575"/>
            <a:ext cx="6924900" cy="3421200"/>
          </a:xfrm>
          <a:prstGeom prst="rect">
            <a:avLst/>
          </a:prstGeom>
          <a:noFill/>
          <a:ln>
            <a:noFill/>
          </a:ln>
        </p:spPr>
        <p:txBody>
          <a:bodyPr lIns="91425" tIns="91425" rIns="91425" bIns="91425" anchor="t" anchorCtr="0">
            <a:noAutofit/>
          </a:bodyPr>
          <a:lstStyle/>
          <a:p>
            <a:pPr lvl="0" algn="ctr" rtl="0">
              <a:spcBef>
                <a:spcPts val="0"/>
              </a:spcBef>
              <a:buNone/>
            </a:pPr>
            <a:r>
              <a:rPr lang="en-US" sz="6000" b="1">
                <a:latin typeface="Pinyon Script"/>
                <a:ea typeface="Pinyon Script"/>
                <a:cs typeface="Pinyon Script"/>
                <a:sym typeface="Pinyon Script"/>
              </a:rPr>
              <a:t>That’s all folks!</a:t>
            </a:r>
          </a:p>
          <a:p>
            <a:pPr lvl="0" algn="ctr" rtl="0">
              <a:spcBef>
                <a:spcPts val="0"/>
              </a:spcBef>
              <a:buNone/>
            </a:pPr>
            <a:r>
              <a:rPr lang="en-US" sz="6000" b="1">
                <a:latin typeface="Pinyon Script"/>
                <a:ea typeface="Pinyon Script"/>
                <a:cs typeface="Pinyon Script"/>
                <a:sym typeface="Pinyon Script"/>
              </a:rPr>
              <a:t>Thanks for your attention!!</a:t>
            </a:r>
          </a:p>
        </p:txBody>
      </p:sp>
      <p:sp>
        <p:nvSpPr>
          <p:cNvPr id="239" name="Shape 239"/>
          <p:cNvSpPr txBox="1"/>
          <p:nvPr/>
        </p:nvSpPr>
        <p:spPr>
          <a:xfrm>
            <a:off x="1087225" y="5338600"/>
            <a:ext cx="7346400" cy="8571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spcBef>
                <a:spcPts val="0"/>
              </a:spcBef>
              <a:buNone/>
            </a:pPr>
            <a:r>
              <a:rPr lang="en-US" sz="3000" b="1">
                <a:solidFill>
                  <a:srgbClr val="FFFFFF"/>
                </a:solidFill>
              </a:rPr>
              <a:t>Any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p:nvPr/>
        </p:nvSpPr>
        <p:spPr>
          <a:xfrm>
            <a:off x="701375" y="5650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a:t>
            </a:r>
            <a:r>
              <a:rPr lang="en-US" sz="3000" b="1">
                <a:solidFill>
                  <a:srgbClr val="073763"/>
                </a:solidFill>
                <a:highlight>
                  <a:srgbClr val="FFFFFF"/>
                </a:highlight>
                <a:latin typeface="Merriweather"/>
                <a:ea typeface="Merriweather"/>
                <a:cs typeface="Merriweather"/>
                <a:sym typeface="Merriweather"/>
              </a:rPr>
              <a:t>I</a:t>
            </a:r>
            <a:r>
              <a:rPr lang="en-US" sz="2400" b="1">
                <a:solidFill>
                  <a:srgbClr val="073763"/>
                </a:solidFill>
                <a:highlight>
                  <a:srgbClr val="FFFFFF"/>
                </a:highlight>
                <a:latin typeface="Merriweather"/>
                <a:ea typeface="Merriweather"/>
                <a:cs typeface="Merriweather"/>
                <a:sym typeface="Merriweather"/>
              </a:rPr>
              <a:t>NEST - </a:t>
            </a:r>
            <a:r>
              <a:rPr lang="en-US" sz="3000" b="1">
                <a:solidFill>
                  <a:srgbClr val="073763"/>
                </a:solidFill>
                <a:highlight>
                  <a:srgbClr val="FFFFFF"/>
                </a:highlight>
                <a:latin typeface="Merriweather"/>
                <a:ea typeface="Merriweather"/>
                <a:cs typeface="Merriweather"/>
                <a:sym typeface="Merriweather"/>
              </a:rPr>
              <a:t>I</a:t>
            </a:r>
            <a:r>
              <a:rPr lang="en-US" b="1">
                <a:solidFill>
                  <a:srgbClr val="073763"/>
                </a:solidFill>
                <a:highlight>
                  <a:srgbClr val="FFFFFF"/>
                </a:highlight>
                <a:latin typeface="Merriweather"/>
                <a:ea typeface="Merriweather"/>
                <a:cs typeface="Merriweather"/>
                <a:sym typeface="Merriweather"/>
              </a:rPr>
              <a:t>nnovation</a:t>
            </a:r>
            <a:r>
              <a:rPr lang="en-US">
                <a:solidFill>
                  <a:srgbClr val="073763"/>
                </a:solidFill>
                <a:highlight>
                  <a:srgbClr val="FFFFFF"/>
                </a:highlight>
                <a:latin typeface="Merriweather"/>
                <a:ea typeface="Merriweather"/>
                <a:cs typeface="Merriweather"/>
                <a:sym typeface="Merriweather"/>
              </a:rPr>
              <a:t> </a:t>
            </a:r>
          </a:p>
          <a:p>
            <a:pPr lvl="0" algn="ctr" rtl="0">
              <a:lnSpc>
                <a:spcPct val="115000"/>
              </a:lnSpc>
              <a:spcBef>
                <a:spcPts val="0"/>
              </a:spcBef>
              <a:buClr>
                <a:schemeClr val="dk1"/>
              </a:buClr>
              <a:buSzPct val="183333"/>
              <a:buFont typeface="Arial"/>
              <a:buNone/>
            </a:pPr>
            <a:r>
              <a:rPr lang="en-US" sz="600">
                <a:solidFill>
                  <a:schemeClr val="dk1"/>
                </a:solidFill>
                <a:highlight>
                  <a:srgbClr val="FFFFFF"/>
                </a:highlight>
                <a:latin typeface="Merriweather"/>
                <a:ea typeface="Merriweather"/>
                <a:cs typeface="Merriweather"/>
                <a:sym typeface="Merriweather"/>
              </a:rPr>
              <a:t> </a:t>
            </a:r>
          </a:p>
          <a:p>
            <a:pPr lvl="0" algn="ctr" rtl="0">
              <a:lnSpc>
                <a:spcPct val="115000"/>
              </a:lnSpc>
              <a:spcBef>
                <a:spcPts val="0"/>
              </a:spcBef>
              <a:buNone/>
            </a:pPr>
            <a:r>
              <a:rPr lang="en-US" sz="2400">
                <a:solidFill>
                  <a:schemeClr val="dk1"/>
                </a:solidFill>
                <a:highlight>
                  <a:srgbClr val="FFFFFF"/>
                </a:highlight>
                <a:latin typeface="Merriweather"/>
                <a:ea typeface="Merriweather"/>
                <a:cs typeface="Merriweather"/>
                <a:sym typeface="Merriweather"/>
              </a:rPr>
              <a:t>and now we will hear from </a:t>
            </a:r>
          </a:p>
          <a:p>
            <a:pPr lvl="0" algn="ctr" rtl="0">
              <a:lnSpc>
                <a:spcPct val="115000"/>
              </a:lnSpc>
              <a:spcBef>
                <a:spcPts val="0"/>
              </a:spcBef>
              <a:buNone/>
            </a:pPr>
            <a:r>
              <a:rPr lang="en-US" sz="2400" u="sng">
                <a:solidFill>
                  <a:srgbClr val="073763"/>
                </a:solidFill>
                <a:highlight>
                  <a:srgbClr val="FFFFFF"/>
                </a:highlight>
                <a:latin typeface="Merriweather"/>
                <a:ea typeface="Merriweather"/>
                <a:cs typeface="Merriweather"/>
                <a:sym typeface="Merriweather"/>
                <a:hlinkClick r:id="rId3"/>
              </a:rPr>
              <a:t>Jim Mancuso</a:t>
            </a:r>
            <a:r>
              <a:rPr lang="en-US" sz="2400">
                <a:solidFill>
                  <a:srgbClr val="073763"/>
                </a:solidFill>
                <a:highlight>
                  <a:srgbClr val="FFFFFF"/>
                </a:highlight>
                <a:latin typeface="Merriweather"/>
                <a:ea typeface="Merriweather"/>
                <a:cs typeface="Merriweather"/>
                <a:sym typeface="Merriweather"/>
              </a:rPr>
              <a:t>, </a:t>
            </a:r>
          </a:p>
          <a:p>
            <a:pPr lvl="0" algn="ctr" rtl="0">
              <a:lnSpc>
                <a:spcPct val="115000"/>
              </a:lnSpc>
              <a:spcBef>
                <a:spcPts val="0"/>
              </a:spcBef>
              <a:buNone/>
            </a:pPr>
            <a:r>
              <a:rPr lang="en-US" sz="2400">
                <a:solidFill>
                  <a:srgbClr val="073763"/>
                </a:solidFill>
                <a:highlight>
                  <a:srgbClr val="FFFFFF"/>
                </a:highlight>
                <a:latin typeface="Merriweather"/>
                <a:ea typeface="Merriweather"/>
                <a:cs typeface="Merriweather"/>
                <a:sym typeface="Merriweather"/>
              </a:rPr>
              <a:t>Northeastern Baptist College, VT</a:t>
            </a: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p:txBody>
      </p:sp>
      <p:pic>
        <p:nvPicPr>
          <p:cNvPr id="107" name="Shape 107"/>
          <p:cNvPicPr preferRelativeResize="0"/>
          <p:nvPr/>
        </p:nvPicPr>
        <p:blipFill>
          <a:blip r:embed="rId4">
            <a:alphaModFix/>
          </a:blip>
          <a:stretch>
            <a:fillRect/>
          </a:stretch>
        </p:blipFill>
        <p:spPr>
          <a:xfrm>
            <a:off x="1380075" y="2522025"/>
            <a:ext cx="6383851" cy="359092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p:nvPr/>
        </p:nvSpPr>
        <p:spPr>
          <a:xfrm>
            <a:off x="701375" y="5650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FIN</a:t>
            </a:r>
            <a:r>
              <a:rPr lang="en-US" sz="3000" b="1">
                <a:solidFill>
                  <a:srgbClr val="073763"/>
                </a:solidFill>
                <a:highlight>
                  <a:srgbClr val="FFFFFF"/>
                </a:highlight>
                <a:latin typeface="Merriweather"/>
                <a:ea typeface="Merriweather"/>
                <a:cs typeface="Merriweather"/>
                <a:sym typeface="Merriweather"/>
              </a:rPr>
              <a:t>E</a:t>
            </a:r>
            <a:r>
              <a:rPr lang="en-US" sz="2400" b="1">
                <a:solidFill>
                  <a:srgbClr val="073763"/>
                </a:solidFill>
                <a:highlight>
                  <a:srgbClr val="FFFFFF"/>
                </a:highlight>
                <a:latin typeface="Merriweather"/>
                <a:ea typeface="Merriweather"/>
                <a:cs typeface="Merriweather"/>
                <a:sym typeface="Merriweather"/>
              </a:rPr>
              <a:t>ST - </a:t>
            </a:r>
          </a:p>
          <a:p>
            <a:pPr lvl="0" algn="ctr" rtl="0">
              <a:lnSpc>
                <a:spcPct val="115000"/>
              </a:lnSpc>
              <a:spcBef>
                <a:spcPts val="0"/>
              </a:spcBef>
              <a:buClr>
                <a:schemeClr val="dk1"/>
              </a:buClr>
              <a:buSzPct val="36666"/>
              <a:buFont typeface="Arial"/>
              <a:buNone/>
            </a:pPr>
            <a:r>
              <a:rPr lang="en-US" sz="3000" b="1">
                <a:solidFill>
                  <a:srgbClr val="073763"/>
                </a:solidFill>
                <a:highlight>
                  <a:srgbClr val="FFFFFF"/>
                </a:highlight>
                <a:latin typeface="Merriweather"/>
                <a:ea typeface="Merriweather"/>
                <a:cs typeface="Merriweather"/>
                <a:sym typeface="Merriweather"/>
              </a:rPr>
              <a:t>E</a:t>
            </a:r>
            <a:r>
              <a:rPr lang="en-US" sz="2400" b="1">
                <a:solidFill>
                  <a:srgbClr val="073763"/>
                </a:solidFill>
                <a:highlight>
                  <a:srgbClr val="FFFFFF"/>
                </a:highlight>
                <a:latin typeface="Merriweather"/>
                <a:ea typeface="Merriweather"/>
                <a:cs typeface="Merriweather"/>
                <a:sym typeface="Merriweather"/>
              </a:rPr>
              <a:t>ndless (Continuous) Improvement</a:t>
            </a:r>
          </a:p>
          <a:p>
            <a:pPr lvl="0" algn="ctr" rtl="0">
              <a:lnSpc>
                <a:spcPct val="115000"/>
              </a:lnSpc>
              <a:spcBef>
                <a:spcPts val="0"/>
              </a:spcBef>
              <a:buClr>
                <a:schemeClr val="dk1"/>
              </a:buClr>
              <a:buFont typeface="Arial"/>
              <a:buNone/>
            </a:pPr>
            <a:endParaRPr b="1">
              <a:solidFill>
                <a:srgbClr val="073763"/>
              </a:solidFill>
              <a:highlight>
                <a:srgbClr val="FFFFFF"/>
              </a:highlight>
              <a:latin typeface="Merriweather"/>
              <a:ea typeface="Merriweather"/>
              <a:cs typeface="Merriweather"/>
              <a:sym typeface="Merriweather"/>
            </a:endParaRPr>
          </a:p>
          <a:p>
            <a:pPr lvl="0" algn="ctr" rtl="0">
              <a:lnSpc>
                <a:spcPct val="115000"/>
              </a:lnSpc>
              <a:spcBef>
                <a:spcPts val="0"/>
              </a:spcBef>
              <a:buClr>
                <a:schemeClr val="dk1"/>
              </a:buClr>
              <a:buFont typeface="Arial"/>
              <a:buNone/>
            </a:pPr>
            <a:r>
              <a:rPr lang="en-US" b="1">
                <a:solidFill>
                  <a:srgbClr val="073763"/>
                </a:solidFill>
                <a:highlight>
                  <a:srgbClr val="FFFFFF"/>
                </a:highlight>
                <a:latin typeface="Merriweather"/>
                <a:ea typeface="Merriweather"/>
                <a:cs typeface="Merriweather"/>
                <a:sym typeface="Merriweather"/>
              </a:rPr>
              <a:t>Live with Andrea Abernathy, Judson College, </a:t>
            </a:r>
          </a:p>
          <a:p>
            <a:pPr lvl="0" algn="ctr" rtl="0">
              <a:lnSpc>
                <a:spcPct val="115000"/>
              </a:lnSpc>
              <a:spcBef>
                <a:spcPts val="0"/>
              </a:spcBef>
              <a:buClr>
                <a:schemeClr val="dk1"/>
              </a:buClr>
              <a:buFont typeface="Arial"/>
              <a:buNone/>
            </a:pPr>
            <a:r>
              <a:rPr lang="en-US" b="1">
                <a:solidFill>
                  <a:srgbClr val="073763"/>
                </a:solidFill>
                <a:highlight>
                  <a:srgbClr val="FFFFFF"/>
                </a:highlight>
                <a:latin typeface="Merriweather"/>
                <a:ea typeface="Merriweather"/>
                <a:cs typeface="Merriweather"/>
                <a:sym typeface="Merriweather"/>
              </a:rPr>
              <a:t>Marion, AL</a:t>
            </a:r>
            <a:r>
              <a:rPr lang="en-US" sz="1800">
                <a:solidFill>
                  <a:srgbClr val="073763"/>
                </a:solidFill>
                <a:highlight>
                  <a:srgbClr val="FFFFFF"/>
                </a:highlight>
                <a:latin typeface="Merriweather"/>
                <a:ea typeface="Merriweather"/>
                <a:cs typeface="Merriweather"/>
                <a:sym typeface="Merriweather"/>
              </a:rPr>
              <a:t> </a:t>
            </a:r>
          </a:p>
          <a:p>
            <a:pPr lvl="0" algn="ctr" rtl="0">
              <a:lnSpc>
                <a:spcPct val="115000"/>
              </a:lnSpc>
              <a:spcBef>
                <a:spcPts val="0"/>
              </a:spcBef>
              <a:buClr>
                <a:schemeClr val="dk1"/>
              </a:buClr>
              <a:buSzPct val="183333"/>
              <a:buFont typeface="Arial"/>
              <a:buNone/>
            </a:pPr>
            <a:r>
              <a:rPr lang="en-US" sz="600">
                <a:solidFill>
                  <a:schemeClr val="dk1"/>
                </a:solidFill>
                <a:highlight>
                  <a:srgbClr val="FFFFFF"/>
                </a:highlight>
                <a:latin typeface="Merriweather"/>
                <a:ea typeface="Merriweather"/>
                <a:cs typeface="Merriweather"/>
                <a:sym typeface="Merriweather"/>
              </a:rPr>
              <a:t> </a:t>
            </a:r>
          </a:p>
          <a:p>
            <a:pPr lvl="0" algn="l" rtl="0">
              <a:lnSpc>
                <a:spcPct val="115000"/>
              </a:lnSpc>
              <a:spcBef>
                <a:spcPts val="0"/>
              </a:spcBef>
              <a:buClr>
                <a:schemeClr val="dk1"/>
              </a:buClr>
              <a:buFont typeface="Arial"/>
              <a:buNone/>
            </a:pPr>
            <a:r>
              <a:rPr lang="en-US">
                <a:solidFill>
                  <a:schemeClr val="dk1"/>
                </a:solidFill>
                <a:highlight>
                  <a:srgbClr val="FFFFFF"/>
                </a:highlight>
                <a:latin typeface="Merriweather"/>
                <a:ea typeface="Merriweather"/>
                <a:cs typeface="Merriweather"/>
                <a:sym typeface="Merriweather"/>
              </a:rPr>
              <a:t>Redemptive Work of Librarianship </a:t>
            </a:r>
          </a:p>
          <a:p>
            <a:pPr lvl="0" algn="l" rtl="0">
              <a:lnSpc>
                <a:spcPct val="115000"/>
              </a:lnSpc>
              <a:spcBef>
                <a:spcPts val="0"/>
              </a:spcBef>
              <a:buClr>
                <a:schemeClr val="dk1"/>
              </a:buClr>
              <a:buFont typeface="Arial"/>
              <a:buNone/>
            </a:pPr>
            <a:endParaRPr>
              <a:solidFill>
                <a:schemeClr val="dk1"/>
              </a:solidFill>
              <a:highlight>
                <a:srgbClr val="FFFFFF"/>
              </a:highlight>
              <a:latin typeface="Merriweather"/>
              <a:ea typeface="Merriweather"/>
              <a:cs typeface="Merriweather"/>
              <a:sym typeface="Merriweather"/>
            </a:endParaRPr>
          </a:p>
          <a:p>
            <a:pPr lvl="0" algn="l" rtl="0">
              <a:lnSpc>
                <a:spcPct val="115000"/>
              </a:lnSpc>
              <a:spcBef>
                <a:spcPts val="0"/>
              </a:spcBef>
              <a:buClr>
                <a:schemeClr val="dk1"/>
              </a:buClr>
              <a:buFont typeface="Arial"/>
              <a:buNone/>
            </a:pPr>
            <a:r>
              <a:rPr lang="en-US" i="1">
                <a:solidFill>
                  <a:schemeClr val="dk1"/>
                </a:solidFill>
                <a:highlight>
                  <a:srgbClr val="FFFFFF"/>
                </a:highlight>
                <a:latin typeface="Merriweather"/>
                <a:ea typeface="Merriweather"/>
                <a:cs typeface="Merriweather"/>
                <a:sym typeface="Merriweather"/>
              </a:rPr>
              <a:t>Accreditation and Quality</a:t>
            </a:r>
          </a:p>
          <a:p>
            <a:pPr lvl="0" algn="l" rtl="0">
              <a:lnSpc>
                <a:spcPct val="115000"/>
              </a:lnSpc>
              <a:spcBef>
                <a:spcPts val="0"/>
              </a:spcBef>
              <a:buClr>
                <a:schemeClr val="dk1"/>
              </a:buClr>
              <a:buFont typeface="Arial"/>
              <a:buNone/>
            </a:pPr>
            <a:r>
              <a:rPr lang="en-US">
                <a:solidFill>
                  <a:schemeClr val="dk1"/>
                </a:solidFill>
                <a:highlight>
                  <a:srgbClr val="FFFFFF"/>
                </a:highlight>
                <a:latin typeface="Merriweather"/>
                <a:ea typeface="Merriweather"/>
                <a:cs typeface="Merriweather"/>
                <a:sym typeface="Merriweather"/>
              </a:rPr>
              <a:t>Language and principles of quality:</a:t>
            </a:r>
          </a:p>
          <a:p>
            <a:pPr marL="457200" lvl="0" indent="-228600" algn="l" rtl="0">
              <a:lnSpc>
                <a:spcPct val="115000"/>
              </a:lnSpc>
              <a:spcBef>
                <a:spcPts val="0"/>
              </a:spcBef>
              <a:buClr>
                <a:schemeClr val="dk1"/>
              </a:buClr>
              <a:buFont typeface="Merriweather"/>
              <a:buChar char="●"/>
            </a:pPr>
            <a:r>
              <a:rPr lang="en-US">
                <a:solidFill>
                  <a:schemeClr val="dk1"/>
                </a:solidFill>
                <a:highlight>
                  <a:srgbClr val="FFFFFF"/>
                </a:highlight>
                <a:latin typeface="Merriweather"/>
                <a:ea typeface="Merriweather"/>
                <a:cs typeface="Merriweather"/>
                <a:sym typeface="Merriweather"/>
              </a:rPr>
              <a:t>Total quality management</a:t>
            </a:r>
          </a:p>
          <a:p>
            <a:pPr marL="457200" lvl="0" indent="-228600" algn="l" rtl="0">
              <a:lnSpc>
                <a:spcPct val="115000"/>
              </a:lnSpc>
              <a:spcBef>
                <a:spcPts val="0"/>
              </a:spcBef>
              <a:buClr>
                <a:schemeClr val="dk1"/>
              </a:buClr>
              <a:buFont typeface="Merriweather"/>
              <a:buChar char="●"/>
            </a:pPr>
            <a:r>
              <a:rPr lang="en-US">
                <a:solidFill>
                  <a:schemeClr val="dk1"/>
                </a:solidFill>
                <a:highlight>
                  <a:srgbClr val="FFFFFF"/>
                </a:highlight>
                <a:latin typeface="Merriweather"/>
                <a:ea typeface="Merriweather"/>
                <a:cs typeface="Merriweather"/>
                <a:sym typeface="Merriweather"/>
              </a:rPr>
              <a:t>Quality Assurance</a:t>
            </a:r>
          </a:p>
          <a:p>
            <a:pPr marL="457200" lvl="0" indent="-228600" algn="l" rtl="0">
              <a:lnSpc>
                <a:spcPct val="115000"/>
              </a:lnSpc>
              <a:spcBef>
                <a:spcPts val="0"/>
              </a:spcBef>
              <a:buClr>
                <a:schemeClr val="dk1"/>
              </a:buClr>
              <a:buFont typeface="Merriweather"/>
              <a:buChar char="●"/>
            </a:pPr>
            <a:r>
              <a:rPr lang="en-US">
                <a:solidFill>
                  <a:schemeClr val="dk1"/>
                </a:solidFill>
                <a:highlight>
                  <a:srgbClr val="FFFFFF"/>
                </a:highlight>
                <a:latin typeface="Merriweather"/>
                <a:ea typeface="Merriweather"/>
                <a:cs typeface="Merriweather"/>
                <a:sym typeface="Merriweather"/>
              </a:rPr>
              <a:t>Six Sigma</a:t>
            </a:r>
          </a:p>
          <a:p>
            <a:pPr marL="457200" lvl="0" indent="-228600" algn="l" rtl="0">
              <a:lnSpc>
                <a:spcPct val="115000"/>
              </a:lnSpc>
              <a:spcBef>
                <a:spcPts val="0"/>
              </a:spcBef>
              <a:buClr>
                <a:schemeClr val="dk1"/>
              </a:buClr>
              <a:buFont typeface="Merriweather"/>
              <a:buChar char="●"/>
            </a:pPr>
            <a:r>
              <a:rPr lang="en-US">
                <a:solidFill>
                  <a:schemeClr val="dk1"/>
                </a:solidFill>
                <a:highlight>
                  <a:srgbClr val="FFFFFF"/>
                </a:highlight>
                <a:latin typeface="Merriweather"/>
                <a:ea typeface="Merriweather"/>
                <a:cs typeface="Merriweather"/>
                <a:sym typeface="Merriweather"/>
              </a:rPr>
              <a:t>Continuous or Continual Improvement</a:t>
            </a:r>
          </a:p>
          <a:p>
            <a:pPr lvl="0" algn="l" rtl="0">
              <a:lnSpc>
                <a:spcPct val="115000"/>
              </a:lnSpc>
              <a:spcBef>
                <a:spcPts val="0"/>
              </a:spcBef>
              <a:buClr>
                <a:schemeClr val="dk1"/>
              </a:buClr>
              <a:buFont typeface="Arial"/>
              <a:buNone/>
            </a:pPr>
            <a:endParaRPr>
              <a:solidFill>
                <a:schemeClr val="dk1"/>
              </a:solidFill>
              <a:highlight>
                <a:srgbClr val="FFFFFF"/>
              </a:highlight>
              <a:latin typeface="Merriweather"/>
              <a:ea typeface="Merriweather"/>
              <a:cs typeface="Merriweather"/>
              <a:sym typeface="Merriweather"/>
            </a:endParaRPr>
          </a:p>
          <a:p>
            <a:pPr lvl="0" algn="l" rtl="0">
              <a:lnSpc>
                <a:spcPct val="115000"/>
              </a:lnSpc>
              <a:spcBef>
                <a:spcPts val="0"/>
              </a:spcBef>
              <a:buClr>
                <a:schemeClr val="dk1"/>
              </a:buClr>
              <a:buFont typeface="Arial"/>
              <a:buNone/>
            </a:pPr>
            <a:endParaRPr sz="1100">
              <a:solidFill>
                <a:schemeClr val="dk1"/>
              </a:solidFill>
              <a:highlight>
                <a:srgbClr val="FFFFFF"/>
              </a:highlight>
              <a:latin typeface="Merriweather"/>
              <a:ea typeface="Merriweather"/>
              <a:cs typeface="Merriweather"/>
              <a:sym typeface="Merriweather"/>
            </a:endParaRPr>
          </a:p>
          <a:p>
            <a:pPr lvl="0" algn="ctr" rtl="0">
              <a:lnSpc>
                <a:spcPct val="115000"/>
              </a:lnSpc>
              <a:spcBef>
                <a:spcPts val="0"/>
              </a:spcBef>
              <a:buClr>
                <a:schemeClr val="dk1"/>
              </a:buClr>
              <a:buFont typeface="Arial"/>
              <a:buNone/>
            </a:pPr>
            <a:endParaRPr>
              <a:solidFill>
                <a:schemeClr val="dk1"/>
              </a:solidFill>
              <a:latin typeface="Merriweather"/>
              <a:ea typeface="Merriweather"/>
              <a:cs typeface="Merriweather"/>
              <a:sym typeface="Merriweather"/>
            </a:endParaRPr>
          </a:p>
          <a:p>
            <a:pPr lvl="0" algn="ctr" rtl="0">
              <a:lnSpc>
                <a:spcPct val="115000"/>
              </a:lnSpc>
              <a:spcBef>
                <a:spcPts val="0"/>
              </a:spcBef>
              <a:buClr>
                <a:schemeClr val="dk1"/>
              </a:buClr>
              <a:buFont typeface="Arial"/>
              <a:buNone/>
            </a:pPr>
            <a:r>
              <a:rPr lang="en-US">
                <a:solidFill>
                  <a:schemeClr val="dk1"/>
                </a:solidFill>
                <a:latin typeface="Merriweather"/>
                <a:ea typeface="Merriweather"/>
                <a:cs typeface="Merriweather"/>
                <a:sym typeface="Merriweather"/>
              </a:rPr>
              <a:t>And whatever you do, in </a:t>
            </a:r>
            <a:r>
              <a:rPr lang="en-US" b="1">
                <a:solidFill>
                  <a:schemeClr val="dk1"/>
                </a:solidFill>
                <a:latin typeface="Merriweather"/>
                <a:ea typeface="Merriweather"/>
                <a:cs typeface="Merriweather"/>
                <a:sym typeface="Merriweather"/>
              </a:rPr>
              <a:t>word</a:t>
            </a:r>
            <a:r>
              <a:rPr lang="en-US">
                <a:solidFill>
                  <a:schemeClr val="dk1"/>
                </a:solidFill>
                <a:latin typeface="Merriweather"/>
                <a:ea typeface="Merriweather"/>
                <a:cs typeface="Merriweather"/>
                <a:sym typeface="Merriweather"/>
              </a:rPr>
              <a:t> </a:t>
            </a:r>
            <a:r>
              <a:rPr lang="en-US" b="1">
                <a:solidFill>
                  <a:schemeClr val="dk1"/>
                </a:solidFill>
                <a:latin typeface="Merriweather"/>
                <a:ea typeface="Merriweather"/>
                <a:cs typeface="Merriweather"/>
                <a:sym typeface="Merriweather"/>
              </a:rPr>
              <a:t>or</a:t>
            </a:r>
            <a:r>
              <a:rPr lang="en-US">
                <a:solidFill>
                  <a:schemeClr val="dk1"/>
                </a:solidFill>
                <a:latin typeface="Merriweather"/>
                <a:ea typeface="Merriweather"/>
                <a:cs typeface="Merriweather"/>
                <a:sym typeface="Merriweather"/>
              </a:rPr>
              <a:t> </a:t>
            </a:r>
            <a:r>
              <a:rPr lang="en-US" b="1">
                <a:solidFill>
                  <a:schemeClr val="dk1"/>
                </a:solidFill>
                <a:latin typeface="Merriweather"/>
                <a:ea typeface="Merriweather"/>
                <a:cs typeface="Merriweather"/>
                <a:sym typeface="Merriweather"/>
              </a:rPr>
              <a:t>deed</a:t>
            </a:r>
            <a:r>
              <a:rPr lang="en-US">
                <a:solidFill>
                  <a:schemeClr val="dk1"/>
                </a:solidFill>
                <a:latin typeface="Merriweather"/>
                <a:ea typeface="Merriweather"/>
                <a:cs typeface="Merriweather"/>
                <a:sym typeface="Merriweather"/>
              </a:rPr>
              <a:t>, do everything in the name of the Lord Jesus, giving thanks to God the Father through him.</a:t>
            </a:r>
          </a:p>
          <a:p>
            <a:pPr lvl="0" algn="ctr" rtl="0">
              <a:lnSpc>
                <a:spcPct val="115000"/>
              </a:lnSpc>
              <a:spcBef>
                <a:spcPts val="0"/>
              </a:spcBef>
              <a:buClr>
                <a:schemeClr val="dk1"/>
              </a:buClr>
              <a:buFont typeface="Arial"/>
              <a:buNone/>
            </a:pPr>
            <a:r>
              <a:rPr lang="en-US">
                <a:solidFill>
                  <a:srgbClr val="073763"/>
                </a:solidFill>
              </a:rPr>
              <a:t>Colossians 3:17</a:t>
            </a: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None/>
            </a:pPr>
            <a:endParaRPr>
              <a:solidFill>
                <a:schemeClr val="dk1"/>
              </a:solidFill>
              <a:highlight>
                <a:srgbClr val="FFFFFF"/>
              </a:highlight>
              <a:latin typeface="Merriweather"/>
              <a:ea typeface="Merriweather"/>
              <a:cs typeface="Merriweather"/>
              <a:sym typeface="Merriweather"/>
            </a:endParaRPr>
          </a:p>
          <a:p>
            <a:pPr lvl="0" rtl="0">
              <a:lnSpc>
                <a:spcPct val="115000"/>
              </a:lnSpc>
              <a:spcBef>
                <a:spcPts val="0"/>
              </a:spcBef>
              <a:buClr>
                <a:schemeClr val="dk1"/>
              </a:buClr>
              <a:buFont typeface="Arial"/>
              <a:buNone/>
            </a:pPr>
            <a:r>
              <a:rPr lang="en-US">
                <a:solidFill>
                  <a:schemeClr val="dk1"/>
                </a:solidFill>
                <a:highlight>
                  <a:srgbClr val="FFFFFF"/>
                </a:highlight>
                <a:latin typeface="Merriweather"/>
                <a:ea typeface="Merriweather"/>
                <a:cs typeface="Merriweather"/>
                <a:sym typeface="Merriweather"/>
              </a:rPr>
              <a:t> </a:t>
            </a:r>
          </a:p>
          <a:p>
            <a:pPr marL="0" lvl="0" indent="-69850" rtl="0">
              <a:lnSpc>
                <a:spcPct val="115000"/>
              </a:lnSpc>
              <a:spcBef>
                <a:spcPts val="0"/>
              </a:spcBef>
              <a:buClr>
                <a:schemeClr val="dk1"/>
              </a:buClr>
              <a:buFont typeface="Arial"/>
              <a:buNone/>
            </a:pPr>
            <a:endParaRPr sz="110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822959" y="365760"/>
            <a:ext cx="7521000" cy="548700"/>
          </a:xfrm>
          <a:prstGeom prst="rect">
            <a:avLst/>
          </a:prstGeom>
        </p:spPr>
        <p:txBody>
          <a:bodyPr lIns="91425" tIns="91425" rIns="91425" bIns="91425" anchor="ctr" anchorCtr="0">
            <a:noAutofit/>
          </a:bodyPr>
          <a:lstStyle/>
          <a:p>
            <a:pPr lvl="0">
              <a:spcBef>
                <a:spcPts val="0"/>
              </a:spcBef>
              <a:buNone/>
            </a:pPr>
            <a:r>
              <a:rPr lang="en-US"/>
              <a:t>Continuous Improvement </a:t>
            </a:r>
          </a:p>
        </p:txBody>
      </p:sp>
      <p:sp>
        <p:nvSpPr>
          <p:cNvPr id="118" name="Shape 118"/>
          <p:cNvSpPr txBox="1">
            <a:spLocks noGrp="1"/>
          </p:cNvSpPr>
          <p:nvPr>
            <p:ph type="body" idx="1"/>
          </p:nvPr>
        </p:nvSpPr>
        <p:spPr>
          <a:xfrm>
            <a:off x="811509" y="1053203"/>
            <a:ext cx="7521000" cy="3579900"/>
          </a:xfrm>
          <a:prstGeom prst="rect">
            <a:avLst/>
          </a:prstGeom>
        </p:spPr>
        <p:txBody>
          <a:bodyPr lIns="91425" tIns="91425" rIns="91425" bIns="91425" anchor="t" anchorCtr="0">
            <a:noAutofit/>
          </a:bodyPr>
          <a:lstStyle/>
          <a:p>
            <a:pPr marL="0" lvl="0" indent="0" rtl="0">
              <a:spcBef>
                <a:spcPts val="0"/>
              </a:spcBef>
              <a:buNone/>
            </a:pPr>
            <a:r>
              <a:rPr lang="en-US" i="1" u="sng">
                <a:solidFill>
                  <a:schemeClr val="hlink"/>
                </a:solidFill>
                <a:latin typeface="Merriweather"/>
                <a:ea typeface="Merriweather"/>
                <a:cs typeface="Merriweather"/>
                <a:sym typeface="Merriweather"/>
                <a:hlinkClick r:id="rId3"/>
              </a:rPr>
              <a:t>Continuous  Improvement - Incremental Change</a:t>
            </a:r>
          </a:p>
          <a:p>
            <a:pPr marL="0" lvl="0" indent="0" rtl="0">
              <a:spcBef>
                <a:spcPts val="0"/>
              </a:spcBef>
              <a:buNone/>
            </a:pPr>
            <a:r>
              <a:rPr lang="en-US" b="0">
                <a:latin typeface="Merriweather"/>
                <a:ea typeface="Merriweather"/>
                <a:cs typeface="Merriweather"/>
                <a:sym typeface="Merriweather"/>
              </a:rPr>
              <a:t>The Mindset:</a:t>
            </a:r>
          </a:p>
          <a:p>
            <a:pPr marL="457200" lvl="0" indent="-228600" rtl="0">
              <a:spcBef>
                <a:spcPts val="0"/>
              </a:spcBef>
              <a:buFont typeface="Merriweather"/>
              <a:buChar char="●"/>
            </a:pPr>
            <a:r>
              <a:rPr lang="en-US" b="0">
                <a:latin typeface="Merriweather"/>
                <a:ea typeface="Merriweather"/>
                <a:cs typeface="Merriweather"/>
                <a:sym typeface="Merriweather"/>
              </a:rPr>
              <a:t>Measurement</a:t>
            </a:r>
          </a:p>
          <a:p>
            <a:pPr marL="457200" lvl="0" indent="-228600" rtl="0">
              <a:spcBef>
                <a:spcPts val="0"/>
              </a:spcBef>
              <a:buFont typeface="Merriweather"/>
              <a:buChar char="●"/>
            </a:pPr>
            <a:r>
              <a:rPr lang="en-US" b="0">
                <a:latin typeface="Merriweather"/>
                <a:ea typeface="Merriweather"/>
                <a:cs typeface="Merriweather"/>
                <a:sym typeface="Merriweather"/>
              </a:rPr>
              <a:t>Expecting Excellence</a:t>
            </a:r>
          </a:p>
          <a:p>
            <a:pPr marL="457200" lvl="0" indent="-228600" rtl="0">
              <a:spcBef>
                <a:spcPts val="0"/>
              </a:spcBef>
              <a:buFont typeface="Merriweather"/>
              <a:buChar char="●"/>
            </a:pPr>
            <a:r>
              <a:rPr lang="en-US" b="0">
                <a:latin typeface="Merriweather"/>
                <a:ea typeface="Merriweather"/>
                <a:cs typeface="Merriweather"/>
                <a:sym typeface="Merriweather"/>
              </a:rPr>
              <a:t>Openness to Change - non territorial </a:t>
            </a:r>
          </a:p>
          <a:p>
            <a:pPr marL="457200" lvl="0" indent="-228600" rtl="0">
              <a:spcBef>
                <a:spcPts val="0"/>
              </a:spcBef>
              <a:buFont typeface="Merriweather"/>
              <a:buChar char="●"/>
            </a:pPr>
            <a:r>
              <a:rPr lang="en-US" b="0">
                <a:latin typeface="Merriweather"/>
                <a:ea typeface="Merriweather"/>
                <a:cs typeface="Merriweather"/>
                <a:sym typeface="Merriweather"/>
              </a:rPr>
              <a:t>Trust and Empowerment of Fellow Workers</a:t>
            </a:r>
          </a:p>
          <a:p>
            <a:pPr marL="457200" lvl="0" indent="-228600" rtl="0">
              <a:spcBef>
                <a:spcPts val="0"/>
              </a:spcBef>
              <a:buFont typeface="Merriweather"/>
              <a:buChar char="●"/>
            </a:pPr>
            <a:r>
              <a:rPr lang="en-US" b="0">
                <a:latin typeface="Merriweather"/>
                <a:ea typeface="Merriweather"/>
                <a:cs typeface="Merriweather"/>
                <a:sym typeface="Merriweather"/>
              </a:rPr>
              <a:t>Mission and Patron Focused</a:t>
            </a:r>
          </a:p>
          <a:p>
            <a:pPr marL="457200" lvl="0" indent="-228600" rtl="0">
              <a:spcBef>
                <a:spcPts val="0"/>
              </a:spcBef>
              <a:buFont typeface="Merriweather"/>
              <a:buChar char="●"/>
            </a:pPr>
            <a:r>
              <a:rPr lang="en-US" b="0">
                <a:latin typeface="Merriweather"/>
                <a:ea typeface="Merriweather"/>
                <a:cs typeface="Merriweather"/>
                <a:sym typeface="Merriweather"/>
              </a:rPr>
              <a:t>Small Improvements Daily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822959" y="365760"/>
            <a:ext cx="7521000" cy="548700"/>
          </a:xfrm>
          <a:prstGeom prst="rect">
            <a:avLst/>
          </a:prstGeom>
        </p:spPr>
        <p:txBody>
          <a:bodyPr lIns="91425" tIns="91425" rIns="91425" bIns="91425" anchor="ctr" anchorCtr="0">
            <a:noAutofit/>
          </a:bodyPr>
          <a:lstStyle/>
          <a:p>
            <a:pPr lvl="0">
              <a:spcBef>
                <a:spcPts val="0"/>
              </a:spcBef>
              <a:buNone/>
            </a:pPr>
            <a:r>
              <a:rPr lang="en-US"/>
              <a:t>Uses of the </a:t>
            </a:r>
            <a:r>
              <a:rPr lang="en-US" u="sng">
                <a:solidFill>
                  <a:schemeClr val="hlink"/>
                </a:solidFill>
                <a:hlinkClick r:id="rId3"/>
              </a:rPr>
              <a:t>Plan - Do - Check  - Act Cycle</a:t>
            </a:r>
          </a:p>
        </p:txBody>
      </p:sp>
      <p:sp>
        <p:nvSpPr>
          <p:cNvPr id="124" name="Shape 124"/>
          <p:cNvSpPr txBox="1">
            <a:spLocks noGrp="1"/>
          </p:cNvSpPr>
          <p:nvPr>
            <p:ph type="body" idx="1"/>
          </p:nvPr>
        </p:nvSpPr>
        <p:spPr>
          <a:xfrm>
            <a:off x="822959" y="1100628"/>
            <a:ext cx="7521000" cy="3579900"/>
          </a:xfrm>
          <a:prstGeom prst="rect">
            <a:avLst/>
          </a:prstGeom>
        </p:spPr>
        <p:txBody>
          <a:bodyPr lIns="91425" tIns="91425" rIns="91425" bIns="91425" anchor="t" anchorCtr="0">
            <a:noAutofit/>
          </a:bodyPr>
          <a:lstStyle/>
          <a:p>
            <a:pPr marL="457200" lvl="0" indent="-228600" rtl="0">
              <a:spcBef>
                <a:spcPts val="0"/>
              </a:spcBef>
              <a:buFont typeface="Merriweather"/>
              <a:buChar char="●"/>
            </a:pPr>
            <a:r>
              <a:rPr lang="en-US" b="0">
                <a:latin typeface="Merriweather"/>
                <a:ea typeface="Merriweather"/>
                <a:cs typeface="Merriweather"/>
                <a:sym typeface="Merriweather"/>
              </a:rPr>
              <a:t>Alignment with accreditation</a:t>
            </a:r>
          </a:p>
          <a:p>
            <a:pPr marL="457200" lvl="0" indent="-228600" rtl="0">
              <a:spcBef>
                <a:spcPts val="0"/>
              </a:spcBef>
              <a:buFont typeface="Merriweather"/>
              <a:buChar char="●"/>
            </a:pPr>
            <a:r>
              <a:rPr lang="en-US" b="0">
                <a:latin typeface="Merriweather"/>
                <a:ea typeface="Merriweather"/>
                <a:cs typeface="Merriweather"/>
                <a:sym typeface="Merriweather"/>
              </a:rPr>
              <a:t>Workflow changes</a:t>
            </a:r>
          </a:p>
          <a:p>
            <a:pPr marL="457200" lvl="0" indent="-228600" rtl="0">
              <a:spcBef>
                <a:spcPts val="0"/>
              </a:spcBef>
              <a:buFont typeface="Merriweather"/>
              <a:buChar char="●"/>
            </a:pPr>
            <a:r>
              <a:rPr lang="en-US" b="0">
                <a:latin typeface="Merriweather"/>
                <a:ea typeface="Merriweather"/>
                <a:cs typeface="Merriweather"/>
                <a:sym typeface="Merriweather"/>
              </a:rPr>
              <a:t>Directional questions</a:t>
            </a:r>
          </a:p>
          <a:p>
            <a:pPr marL="457200" lvl="0" indent="-228600" rtl="0">
              <a:spcBef>
                <a:spcPts val="0"/>
              </a:spcBef>
              <a:buFont typeface="Merriweather"/>
              <a:buChar char="●"/>
            </a:pPr>
            <a:r>
              <a:rPr lang="en-US" b="0">
                <a:latin typeface="Merriweather"/>
                <a:ea typeface="Merriweather"/>
                <a:cs typeface="Merriweather"/>
                <a:sym typeface="Merriweather"/>
              </a:rPr>
              <a:t>Library Processes</a:t>
            </a:r>
          </a:p>
          <a:p>
            <a:pPr marL="0" lvl="0" indent="0">
              <a:spcBef>
                <a:spcPts val="0"/>
              </a:spcBef>
              <a:buNone/>
            </a:pPr>
            <a:endParaRPr/>
          </a:p>
          <a:p>
            <a:pPr lvl="0">
              <a:spcBef>
                <a:spcPts val="0"/>
              </a:spcBef>
              <a:buNone/>
            </a:pPr>
            <a:endParaRPr/>
          </a:p>
          <a:p>
            <a:pPr lvl="0">
              <a:spcBef>
                <a:spcPts val="0"/>
              </a:spcBef>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822959" y="365760"/>
            <a:ext cx="7521000" cy="548700"/>
          </a:xfrm>
          <a:prstGeom prst="rect">
            <a:avLst/>
          </a:prstGeom>
        </p:spPr>
        <p:txBody>
          <a:bodyPr lIns="91425" tIns="91425" rIns="91425" bIns="91425" anchor="ctr" anchorCtr="0">
            <a:noAutofit/>
          </a:bodyPr>
          <a:lstStyle/>
          <a:p>
            <a:pPr lvl="0">
              <a:spcBef>
                <a:spcPts val="0"/>
              </a:spcBef>
              <a:buNone/>
            </a:pPr>
            <a:endParaRPr/>
          </a:p>
        </p:txBody>
      </p:sp>
      <p:sp>
        <p:nvSpPr>
          <p:cNvPr id="130" name="Shape 130"/>
          <p:cNvSpPr txBox="1">
            <a:spLocks noGrp="1"/>
          </p:cNvSpPr>
          <p:nvPr>
            <p:ph type="body" idx="1"/>
          </p:nvPr>
        </p:nvSpPr>
        <p:spPr>
          <a:xfrm>
            <a:off x="822959" y="1100628"/>
            <a:ext cx="7521000" cy="3579900"/>
          </a:xfrm>
          <a:prstGeom prst="rect">
            <a:avLst/>
          </a:prstGeom>
        </p:spPr>
        <p:txBody>
          <a:bodyPr lIns="91425" tIns="91425" rIns="91425" bIns="91425" anchor="t" anchorCtr="0">
            <a:noAutofit/>
          </a:bodyPr>
          <a:lstStyle/>
          <a:p>
            <a:pPr lvl="0">
              <a:spcBef>
                <a:spcPts val="0"/>
              </a:spcBef>
              <a:buNone/>
            </a:pPr>
            <a:endParaRPr/>
          </a:p>
        </p:txBody>
      </p:sp>
      <p:graphicFrame>
        <p:nvGraphicFramePr>
          <p:cNvPr id="131" name="Shape 131"/>
          <p:cNvGraphicFramePr/>
          <p:nvPr>
            <p:extLst>
              <p:ext uri="{D42A27DB-BD31-4B8C-83A1-F6EECF244321}">
                <p14:modId xmlns:p14="http://schemas.microsoft.com/office/powerpoint/2010/main" val="636685096"/>
              </p:ext>
            </p:extLst>
          </p:nvPr>
        </p:nvGraphicFramePr>
        <p:xfrm>
          <a:off x="80962" y="231425"/>
          <a:ext cx="8982075" cy="14043576"/>
        </p:xfrm>
        <a:graphic>
          <a:graphicData uri="http://schemas.openxmlformats.org/drawingml/2006/table">
            <a:tbl>
              <a:tblPr>
                <a:noFill/>
                <a:tableStyleId>{5185F17E-E89E-4A1D-84E3-8B999C30F4AC}</a:tableStyleId>
              </a:tblPr>
              <a:tblGrid>
                <a:gridCol w="2009775">
                  <a:extLst>
                    <a:ext uri="{9D8B030D-6E8A-4147-A177-3AD203B41FA5}">
                      <a16:colId xmlns:a16="http://schemas.microsoft.com/office/drawing/2014/main" val="20000"/>
                    </a:ext>
                  </a:extLst>
                </a:gridCol>
                <a:gridCol w="2314575">
                  <a:extLst>
                    <a:ext uri="{9D8B030D-6E8A-4147-A177-3AD203B41FA5}">
                      <a16:colId xmlns:a16="http://schemas.microsoft.com/office/drawing/2014/main" val="20001"/>
                    </a:ext>
                  </a:extLst>
                </a:gridCol>
                <a:gridCol w="2419350">
                  <a:extLst>
                    <a:ext uri="{9D8B030D-6E8A-4147-A177-3AD203B41FA5}">
                      <a16:colId xmlns:a16="http://schemas.microsoft.com/office/drawing/2014/main" val="20002"/>
                    </a:ext>
                  </a:extLst>
                </a:gridCol>
                <a:gridCol w="2238375">
                  <a:extLst>
                    <a:ext uri="{9D8B030D-6E8A-4147-A177-3AD203B41FA5}">
                      <a16:colId xmlns:a16="http://schemas.microsoft.com/office/drawing/2014/main" val="20003"/>
                    </a:ext>
                  </a:extLst>
                </a:gridCol>
              </a:tblGrid>
              <a:tr h="552450">
                <a:tc>
                  <a:txBody>
                    <a:bodyPr/>
                    <a:lstStyle/>
                    <a:p>
                      <a:pPr lvl="0" rtl="0">
                        <a:lnSpc>
                          <a:spcPct val="120000"/>
                        </a:lnSpc>
                        <a:spcBef>
                          <a:spcPts val="0"/>
                        </a:spcBef>
                        <a:spcAft>
                          <a:spcPts val="300"/>
                        </a:spcAft>
                        <a:buNone/>
                      </a:pPr>
                      <a:r>
                        <a:rPr lang="en-US"/>
                        <a:t>Judson College (JC) and Bowling Library’s (BL) Mission and Vision</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DBE5F1"/>
                    </a:solidFill>
                  </a:tcPr>
                </a:tc>
                <a:tc gridSpan="3">
                  <a:txBody>
                    <a:bodyPr/>
                    <a:lstStyle/>
                    <a:p>
                      <a:pPr lvl="0" rtl="0">
                        <a:lnSpc>
                          <a:spcPct val="120000"/>
                        </a:lnSpc>
                        <a:spcBef>
                          <a:spcPts val="0"/>
                        </a:spcBef>
                        <a:spcAft>
                          <a:spcPts val="300"/>
                        </a:spcAft>
                        <a:buNone/>
                      </a:pPr>
                      <a:r>
                        <a:rPr lang="en-US"/>
                        <a:t>JC Mission and Vision: “Be knowledgeable in their academic area and be informed and contributing members of their communities…” and, “The lifelong pursuit of knowledge and understanding”</a:t>
                      </a:r>
                    </a:p>
                    <a:p>
                      <a:pPr lvl="0" rtl="0">
                        <a:lnSpc>
                          <a:spcPct val="120000"/>
                        </a:lnSpc>
                        <a:spcBef>
                          <a:spcPts val="0"/>
                        </a:spcBef>
                        <a:buNone/>
                      </a:pPr>
                      <a:r>
                        <a:rPr lang="en-US"/>
                        <a:t>BL Mission and Vision: “Strive to meet the information needs of both campus and distance learning students.”</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DBE5F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09550">
                <a:tc>
                  <a:txBody>
                    <a:bodyPr/>
                    <a:lstStyle/>
                    <a:p>
                      <a:pPr lvl="0" rtl="0">
                        <a:lnSpc>
                          <a:spcPct val="120000"/>
                        </a:lnSpc>
                        <a:spcBef>
                          <a:spcPts val="0"/>
                        </a:spcBef>
                        <a:buNone/>
                      </a:pPr>
                      <a:r>
                        <a:rPr lang="en-US"/>
                        <a:t>Strategic Plan: Vision 2020</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DBE5F1"/>
                    </a:solidFill>
                  </a:tcPr>
                </a:tc>
                <a:tc gridSpan="3">
                  <a:txBody>
                    <a:bodyPr/>
                    <a:lstStyle/>
                    <a:p>
                      <a:pPr lvl="0" rtl="0">
                        <a:lnSpc>
                          <a:spcPct val="120000"/>
                        </a:lnSpc>
                        <a:spcBef>
                          <a:spcPts val="0"/>
                        </a:spcBef>
                        <a:spcAft>
                          <a:spcPts val="300"/>
                        </a:spcAft>
                        <a:buNone/>
                      </a:pPr>
                      <a:r>
                        <a:rPr lang="en-US"/>
                        <a:t>Directive Three: Communications and Marketing</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DBE5F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42900">
                <a:tc>
                  <a:txBody>
                    <a:bodyPr/>
                    <a:lstStyle/>
                    <a:p>
                      <a:pPr lvl="0" rtl="0">
                        <a:lnSpc>
                          <a:spcPct val="120000"/>
                        </a:lnSpc>
                        <a:spcBef>
                          <a:spcPts val="0"/>
                        </a:spcBef>
                        <a:buNone/>
                      </a:pPr>
                      <a:r>
                        <a:rPr lang="en-US"/>
                        <a:t>SACS COS</a:t>
                      </a:r>
                    </a:p>
                    <a:p>
                      <a:pPr lvl="0" rtl="0">
                        <a:lnSpc>
                          <a:spcPct val="120000"/>
                        </a:lnSpc>
                        <a:spcBef>
                          <a:spcPts val="0"/>
                        </a:spcBef>
                        <a:buNone/>
                      </a:pPr>
                      <a:r>
                        <a:rPr lang="en-US"/>
                        <a:t>Standard</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DBE5F1"/>
                    </a:solidFill>
                  </a:tcPr>
                </a:tc>
                <a:tc gridSpan="3">
                  <a:txBody>
                    <a:bodyPr/>
                    <a:lstStyle/>
                    <a:p>
                      <a:pPr lvl="0" rtl="0">
                        <a:lnSpc>
                          <a:spcPct val="120000"/>
                        </a:lnSpc>
                        <a:spcBef>
                          <a:spcPts val="0"/>
                        </a:spcBef>
                        <a:spcAft>
                          <a:spcPts val="300"/>
                        </a:spcAft>
                        <a:buNone/>
                      </a:pPr>
                      <a:r>
                        <a:rPr lang="en-US"/>
                        <a:t>2.9; 3.8.1</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DBE5F1"/>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381000">
                <a:tc>
                  <a:txBody>
                    <a:bodyPr/>
                    <a:lstStyle/>
                    <a:p>
                      <a:pPr lvl="0" rtl="0">
                        <a:lnSpc>
                          <a:spcPct val="120000"/>
                        </a:lnSpc>
                        <a:spcBef>
                          <a:spcPts val="0"/>
                        </a:spcBef>
                        <a:buNone/>
                      </a:pPr>
                      <a:r>
                        <a:rPr lang="en-US" sz="1100"/>
                        <a:t>Educational Outcome</a:t>
                      </a:r>
                    </a:p>
                    <a:p>
                      <a:pPr lvl="0" rtl="0">
                        <a:lnSpc>
                          <a:spcPct val="120000"/>
                        </a:lnSpc>
                        <a:spcBef>
                          <a:spcPts val="0"/>
                        </a:spcBef>
                        <a:spcAft>
                          <a:spcPts val="300"/>
                        </a:spcAft>
                        <a:buNone/>
                      </a:pPr>
                      <a:r>
                        <a:rPr lang="en-US" sz="1100" i="1"/>
                        <a:t>(Plan)</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C2D69B"/>
                    </a:solidFill>
                  </a:tcPr>
                </a:tc>
                <a:tc>
                  <a:txBody>
                    <a:bodyPr/>
                    <a:lstStyle/>
                    <a:p>
                      <a:pPr lvl="0" rtl="0">
                        <a:lnSpc>
                          <a:spcPct val="120000"/>
                        </a:lnSpc>
                        <a:spcBef>
                          <a:spcPts val="0"/>
                        </a:spcBef>
                        <a:buNone/>
                      </a:pPr>
                      <a:r>
                        <a:rPr lang="en-US" sz="1100"/>
                        <a:t>Measure</a:t>
                      </a:r>
                    </a:p>
                    <a:p>
                      <a:pPr lvl="0" rtl="0">
                        <a:lnSpc>
                          <a:spcPct val="120000"/>
                        </a:lnSpc>
                        <a:spcBef>
                          <a:spcPts val="0"/>
                        </a:spcBef>
                        <a:spcAft>
                          <a:spcPts val="300"/>
                        </a:spcAft>
                        <a:buNone/>
                      </a:pPr>
                      <a:r>
                        <a:rPr lang="en-US" sz="1100" i="1"/>
                        <a:t>(Do)</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C2D69B"/>
                    </a:solidFill>
                  </a:tcPr>
                </a:tc>
                <a:tc>
                  <a:txBody>
                    <a:bodyPr/>
                    <a:lstStyle/>
                    <a:p>
                      <a:pPr lvl="0" rtl="0">
                        <a:lnSpc>
                          <a:spcPct val="120000"/>
                        </a:lnSpc>
                        <a:spcBef>
                          <a:spcPts val="0"/>
                        </a:spcBef>
                        <a:buNone/>
                      </a:pPr>
                      <a:r>
                        <a:rPr lang="en-US" sz="1100"/>
                        <a:t>Assessment Result</a:t>
                      </a:r>
                    </a:p>
                    <a:p>
                      <a:pPr lvl="0" rtl="0">
                        <a:lnSpc>
                          <a:spcPct val="120000"/>
                        </a:lnSpc>
                        <a:spcBef>
                          <a:spcPts val="0"/>
                        </a:spcBef>
                        <a:spcAft>
                          <a:spcPts val="300"/>
                        </a:spcAft>
                        <a:buNone/>
                      </a:pPr>
                      <a:r>
                        <a:rPr lang="en-US" sz="1100" i="1"/>
                        <a:t>(Check)</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C2D69B"/>
                    </a:solidFill>
                  </a:tcPr>
                </a:tc>
                <a:tc>
                  <a:txBody>
                    <a:bodyPr/>
                    <a:lstStyle/>
                    <a:p>
                      <a:pPr lvl="0" rtl="0">
                        <a:lnSpc>
                          <a:spcPct val="120000"/>
                        </a:lnSpc>
                        <a:spcBef>
                          <a:spcPts val="0"/>
                        </a:spcBef>
                        <a:buNone/>
                      </a:pPr>
                      <a:r>
                        <a:rPr lang="en-US" sz="1100"/>
                        <a:t>Improvement</a:t>
                      </a:r>
                    </a:p>
                    <a:p>
                      <a:pPr lvl="0" rtl="0">
                        <a:lnSpc>
                          <a:spcPct val="120000"/>
                        </a:lnSpc>
                        <a:spcBef>
                          <a:spcPts val="0"/>
                        </a:spcBef>
                        <a:spcAft>
                          <a:spcPts val="300"/>
                        </a:spcAft>
                        <a:buNone/>
                      </a:pPr>
                      <a:r>
                        <a:rPr lang="en-US" sz="1100" i="1"/>
                        <a:t>(Act)</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03"/>
                  </a:ext>
                </a:extLst>
              </a:tr>
              <a:tr h="4371975">
                <a:tc>
                  <a:txBody>
                    <a:bodyPr/>
                    <a:lstStyle/>
                    <a:p>
                      <a:pPr lvl="0" rtl="0">
                        <a:lnSpc>
                          <a:spcPct val="120000"/>
                        </a:lnSpc>
                        <a:spcBef>
                          <a:spcPts val="0"/>
                        </a:spcBef>
                        <a:spcAft>
                          <a:spcPts val="300"/>
                        </a:spcAft>
                        <a:buNone/>
                      </a:pPr>
                      <a:r>
                        <a:rPr lang="en-US"/>
                        <a:t>Promote the library’s resources and services.</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FFFFFF"/>
                    </a:solidFill>
                  </a:tcPr>
                </a:tc>
                <a:tc>
                  <a:txBody>
                    <a:bodyPr/>
                    <a:lstStyle/>
                    <a:p>
                      <a:pPr lvl="0" rtl="0">
                        <a:lnSpc>
                          <a:spcPct val="120000"/>
                        </a:lnSpc>
                        <a:spcBef>
                          <a:spcPts val="0"/>
                        </a:spcBef>
                        <a:buNone/>
                      </a:pPr>
                      <a:r>
                        <a:rPr lang="en-US"/>
                        <a:t>The library will continue to promote the library’s resources and services by increasing the library’s engagement with students, through effective and consistent use of social media. The library will use Hootsuite to communicate through multiple platforms. A schedule of continued communication will be developed and implemented.</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FFFFFF"/>
                    </a:solidFill>
                  </a:tcPr>
                </a:tc>
                <a:tc>
                  <a:txBody>
                    <a:bodyPr/>
                    <a:lstStyle/>
                    <a:p>
                      <a:pPr lvl="0" rtl="0">
                        <a:lnSpc>
                          <a:spcPct val="120000"/>
                        </a:lnSpc>
                        <a:spcBef>
                          <a:spcPts val="0"/>
                        </a:spcBef>
                        <a:buNone/>
                      </a:pPr>
                      <a:r>
                        <a:rPr lang="en-US" dirty="0"/>
                        <a:t>Library staff member posted weekly on Facebook and Twitter via Hootsuite under the profiles @</a:t>
                      </a:r>
                      <a:r>
                        <a:rPr lang="en-US" dirty="0" err="1"/>
                        <a:t>historianmzdrak</a:t>
                      </a:r>
                      <a:r>
                        <a:rPr lang="en-US" dirty="0"/>
                        <a:t> and Eleanor Drake - </a:t>
                      </a:r>
                      <a:r>
                        <a:rPr lang="en-US" dirty="0" err="1"/>
                        <a:t>jc</a:t>
                      </a:r>
                      <a:r>
                        <a:rPr lang="en-US" dirty="0"/>
                        <a:t>. Posts usually occurred on Tuesdays and were centered on Judson history and received positive feedback through likes, loves, retweets, and comments.</a:t>
                      </a:r>
                    </a:p>
                    <a:p>
                      <a:pPr lvl="0" rtl="0">
                        <a:lnSpc>
                          <a:spcPct val="120000"/>
                        </a:lnSpc>
                        <a:spcBef>
                          <a:spcPts val="0"/>
                        </a:spcBef>
                        <a:buNone/>
                      </a:pPr>
                      <a:r>
                        <a:rPr lang="en-US" dirty="0"/>
                        <a:t>The library’s profiles Bowling Library at Judson College, and @</a:t>
                      </a:r>
                      <a:r>
                        <a:rPr lang="en-US" dirty="0" err="1"/>
                        <a:t>BowlingLibrary</a:t>
                      </a:r>
                      <a:r>
                        <a:rPr lang="en-US" dirty="0"/>
                        <a:t> have not been utilized consistently. Daily scheduled posting never materialized, and upon further examination of library literature, it was not necessary. In response to readings on social media and libraries, the librarian created a strategic plan, identifying objectives, goals, audience, and assessment measures.</a:t>
                      </a:r>
                    </a:p>
                    <a:p>
                      <a:pPr lvl="0" rtl="0">
                        <a:lnSpc>
                          <a:spcPct val="120000"/>
                        </a:lnSpc>
                        <a:spcBef>
                          <a:spcPts val="0"/>
                        </a:spcBef>
                        <a:buNone/>
                      </a:pPr>
                      <a:r>
                        <a:rPr lang="en-US" dirty="0"/>
                        <a:t>Created at the close of the 2016-2017 academic year, the library’s social media engagement plan looks to improve social engagement through shared responsibility and posts focused on matters that align with the mission of the college. Please see attached documentation for further details.</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FFFFFF"/>
                    </a:solidFill>
                  </a:tcPr>
                </a:tc>
                <a:tc>
                  <a:txBody>
                    <a:bodyPr/>
                    <a:lstStyle/>
                    <a:p>
                      <a:pPr lvl="0" rtl="0">
                        <a:lnSpc>
                          <a:spcPct val="120000"/>
                        </a:lnSpc>
                        <a:spcBef>
                          <a:spcPts val="0"/>
                        </a:spcBef>
                        <a:buNone/>
                      </a:pPr>
                      <a:r>
                        <a:rPr lang="en-US" dirty="0"/>
                        <a:t>The library will execute the social engagement plan, resulting in approximately 8 posts a week from the library. The staff will share responsibilities and post on matters in the expertise. Both formative and summative assessments will be conducted, with adjustments made as needed.</a:t>
                      </a:r>
                    </a:p>
                  </a:txBody>
                  <a:tcPr marL="76200" marR="76200" marT="91425" marB="91425">
                    <a:lnL w="11125" cap="flat" cmpd="sng">
                      <a:solidFill>
                        <a:srgbClr val="000000"/>
                      </a:solidFill>
                      <a:prstDash val="solid"/>
                      <a:round/>
                      <a:headEnd type="none" w="med" len="med"/>
                      <a:tailEnd type="none" w="med" len="med"/>
                    </a:lnL>
                    <a:lnR w="11125" cap="flat" cmpd="sng">
                      <a:solidFill>
                        <a:srgbClr val="000000"/>
                      </a:solidFill>
                      <a:prstDash val="solid"/>
                      <a:round/>
                      <a:headEnd type="none" w="med" len="med"/>
                      <a:tailEnd type="none" w="med" len="med"/>
                    </a:lnR>
                    <a:lnT w="11125" cap="flat" cmpd="sng">
                      <a:solidFill>
                        <a:srgbClr val="000000"/>
                      </a:solidFill>
                      <a:prstDash val="solid"/>
                      <a:round/>
                      <a:headEnd type="none" w="med" len="med"/>
                      <a:tailEnd type="none" w="med" len="med"/>
                    </a:lnT>
                    <a:lnB w="11125" cap="flat" cmpd="sng">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bl>
          </a:graphicData>
        </a:graphic>
      </p:graphicFrame>
      <p:sp>
        <p:nvSpPr>
          <p:cNvPr id="132" name="Shape 132"/>
          <p:cNvSpPr txBox="1"/>
          <p:nvPr/>
        </p:nvSpPr>
        <p:spPr>
          <a:xfrm>
            <a:off x="304800" y="304800"/>
            <a:ext cx="3000000" cy="3000000"/>
          </a:xfrm>
          <a:prstGeom prst="rect">
            <a:avLst/>
          </a:prstGeom>
          <a:noFill/>
          <a:ln>
            <a:noFill/>
          </a:ln>
        </p:spPr>
        <p:txBody>
          <a:bodyPr lIns="91425" tIns="91425" rIns="91425" bIns="91425" anchor="ctr" anchorCtr="0">
            <a:noAutofit/>
          </a:bodyPr>
          <a:lstStyle/>
          <a:p>
            <a:pPr lvl="0" rtl="0">
              <a:lnSpc>
                <a:spcPct val="120000"/>
              </a:lnSpc>
              <a:spcBef>
                <a:spcPts val="0"/>
              </a:spcBef>
              <a:buNone/>
            </a:pPr>
            <a:r>
              <a:rPr lang="en-US"/>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p:nvPr/>
        </p:nvSpPr>
        <p:spPr>
          <a:xfrm>
            <a:off x="701375" y="565000"/>
            <a:ext cx="7715100" cy="5630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FINE</a:t>
            </a:r>
            <a:r>
              <a:rPr lang="en-US" sz="3000" b="1">
                <a:solidFill>
                  <a:srgbClr val="073763"/>
                </a:solidFill>
                <a:highlight>
                  <a:srgbClr val="FFFFFF"/>
                </a:highlight>
                <a:latin typeface="Merriweather"/>
                <a:ea typeface="Merriweather"/>
                <a:cs typeface="Merriweather"/>
                <a:sym typeface="Merriweather"/>
              </a:rPr>
              <a:t>S</a:t>
            </a:r>
            <a:r>
              <a:rPr lang="en-US" sz="2400" b="1">
                <a:solidFill>
                  <a:srgbClr val="073763"/>
                </a:solidFill>
                <a:highlight>
                  <a:srgbClr val="FFFFFF"/>
                </a:highlight>
                <a:latin typeface="Merriweather"/>
                <a:ea typeface="Merriweather"/>
                <a:cs typeface="Merriweather"/>
                <a:sym typeface="Merriweather"/>
              </a:rPr>
              <a:t>T - </a:t>
            </a:r>
          </a:p>
          <a:p>
            <a:pPr lvl="0" algn="ctr" rtl="0">
              <a:lnSpc>
                <a:spcPct val="115000"/>
              </a:lnSpc>
              <a:spcBef>
                <a:spcPts val="0"/>
              </a:spcBef>
              <a:buClr>
                <a:schemeClr val="dk1"/>
              </a:buClr>
              <a:buSzPct val="36666"/>
              <a:buFont typeface="Arial"/>
              <a:buNone/>
            </a:pPr>
            <a:r>
              <a:rPr lang="en-US" sz="3000" b="1">
                <a:solidFill>
                  <a:srgbClr val="073763"/>
                </a:solidFill>
                <a:highlight>
                  <a:srgbClr val="FFFFFF"/>
                </a:highlight>
                <a:latin typeface="Merriweather"/>
                <a:ea typeface="Merriweather"/>
                <a:cs typeface="Merriweather"/>
                <a:sym typeface="Merriweather"/>
              </a:rPr>
              <a:t>S</a:t>
            </a:r>
            <a:r>
              <a:rPr lang="en-US" sz="2400" b="1">
                <a:solidFill>
                  <a:srgbClr val="073763"/>
                </a:solidFill>
                <a:highlight>
                  <a:srgbClr val="FFFFFF"/>
                </a:highlight>
                <a:latin typeface="Merriweather"/>
                <a:ea typeface="Merriweather"/>
                <a:cs typeface="Merriweather"/>
                <a:sym typeface="Merriweather"/>
              </a:rPr>
              <a:t>criptural Encouragement</a:t>
            </a:r>
          </a:p>
          <a:p>
            <a:pPr lvl="0" algn="ctr" rtl="0">
              <a:lnSpc>
                <a:spcPct val="115000"/>
              </a:lnSpc>
              <a:spcBef>
                <a:spcPts val="0"/>
              </a:spcBef>
              <a:buClr>
                <a:schemeClr val="dk1"/>
              </a:buClr>
              <a:buFont typeface="Arial"/>
              <a:buNone/>
            </a:pPr>
            <a:endParaRPr b="1">
              <a:solidFill>
                <a:srgbClr val="073763"/>
              </a:solidFill>
              <a:highlight>
                <a:srgbClr val="FFFFFF"/>
              </a:highlight>
              <a:latin typeface="Merriweather"/>
              <a:ea typeface="Merriweather"/>
              <a:cs typeface="Merriweather"/>
              <a:sym typeface="Merriweather"/>
            </a:endParaRPr>
          </a:p>
          <a:p>
            <a:pPr lvl="0" algn="ctr" rtl="0">
              <a:lnSpc>
                <a:spcPct val="115000"/>
              </a:lnSpc>
              <a:spcBef>
                <a:spcPts val="0"/>
              </a:spcBef>
              <a:buClr>
                <a:schemeClr val="dk1"/>
              </a:buClr>
              <a:buSzPct val="61111"/>
              <a:buFont typeface="Arial"/>
              <a:buNone/>
            </a:pPr>
            <a:r>
              <a:rPr lang="en-US" sz="1800" b="1">
                <a:solidFill>
                  <a:srgbClr val="073763"/>
                </a:solidFill>
                <a:highlight>
                  <a:srgbClr val="FFFFFF"/>
                </a:highlight>
                <a:latin typeface="Merriweather"/>
                <a:ea typeface="Merriweather"/>
                <a:cs typeface="Merriweather"/>
                <a:sym typeface="Merriweather"/>
              </a:rPr>
              <a:t>Live with Paul Roberts, </a:t>
            </a:r>
          </a:p>
          <a:p>
            <a:pPr lvl="0" algn="ctr" rtl="0">
              <a:lnSpc>
                <a:spcPct val="115000"/>
              </a:lnSpc>
              <a:spcBef>
                <a:spcPts val="0"/>
              </a:spcBef>
              <a:buClr>
                <a:schemeClr val="dk1"/>
              </a:buClr>
              <a:buSzPct val="61111"/>
              <a:buFont typeface="Arial"/>
              <a:buNone/>
            </a:pPr>
            <a:r>
              <a:rPr lang="en-US" sz="1800" b="1">
                <a:solidFill>
                  <a:srgbClr val="073763"/>
                </a:solidFill>
                <a:highlight>
                  <a:srgbClr val="FFFFFF"/>
                </a:highlight>
                <a:latin typeface="Merriweather"/>
                <a:ea typeface="Merriweather"/>
                <a:cs typeface="Merriweather"/>
                <a:sym typeface="Merriweather"/>
              </a:rPr>
              <a:t>Southeastern Bible College, Birmingham, AL</a:t>
            </a:r>
            <a:r>
              <a:rPr lang="en-US" sz="1800">
                <a:solidFill>
                  <a:srgbClr val="073763"/>
                </a:solidFill>
                <a:highlight>
                  <a:srgbClr val="FFFFFF"/>
                </a:highlight>
                <a:latin typeface="Merriweather"/>
                <a:ea typeface="Merriweather"/>
                <a:cs typeface="Merriweather"/>
                <a:sym typeface="Merriweather"/>
              </a:rPr>
              <a:t> </a:t>
            </a:r>
          </a:p>
          <a:p>
            <a:pPr lvl="0" algn="ctr" rtl="0">
              <a:lnSpc>
                <a:spcPct val="115000"/>
              </a:lnSpc>
              <a:spcBef>
                <a:spcPts val="0"/>
              </a:spcBef>
              <a:buClr>
                <a:schemeClr val="dk1"/>
              </a:buClr>
              <a:buSzPct val="183333"/>
              <a:buFont typeface="Arial"/>
              <a:buNone/>
            </a:pPr>
            <a:r>
              <a:rPr lang="en-US" sz="600">
                <a:solidFill>
                  <a:schemeClr val="dk1"/>
                </a:solidFill>
                <a:highlight>
                  <a:srgbClr val="FFFFFF"/>
                </a:highlight>
                <a:latin typeface="Merriweather"/>
                <a:ea typeface="Merriweather"/>
                <a:cs typeface="Merriweather"/>
                <a:sym typeface="Merriweather"/>
              </a:rPr>
              <a:t> </a:t>
            </a:r>
          </a:p>
          <a:p>
            <a:pPr lvl="0" rtl="0">
              <a:lnSpc>
                <a:spcPct val="115000"/>
              </a:lnSpc>
              <a:spcBef>
                <a:spcPts val="0"/>
              </a:spcBef>
              <a:buNone/>
            </a:pPr>
            <a:endParaRPr sz="1800">
              <a:solidFill>
                <a:schemeClr val="dk1"/>
              </a:solidFill>
              <a:highlight>
                <a:srgbClr val="FFFFFF"/>
              </a:highlight>
              <a:latin typeface="Merriweather"/>
              <a:ea typeface="Merriweather"/>
              <a:cs typeface="Merriweather"/>
              <a:sym typeface="Merriweather"/>
            </a:endParaRPr>
          </a:p>
          <a:p>
            <a:pPr marL="457200" lvl="0" indent="-342900" rtl="0">
              <a:lnSpc>
                <a:spcPct val="115000"/>
              </a:lnSpc>
              <a:spcBef>
                <a:spcPts val="0"/>
              </a:spcBef>
              <a:buClr>
                <a:schemeClr val="dk1"/>
              </a:buClr>
              <a:buSzPct val="100000"/>
              <a:buFont typeface="Merriweather"/>
              <a:buChar char="●"/>
            </a:pPr>
            <a:r>
              <a:rPr lang="en-US" sz="1800">
                <a:solidFill>
                  <a:schemeClr val="dk1"/>
                </a:solidFill>
                <a:latin typeface="Merriweather"/>
                <a:ea typeface="Merriweather"/>
                <a:cs typeface="Merriweather"/>
                <a:sym typeface="Merriweather"/>
              </a:rPr>
              <a:t>Importance of a DAILY QUIET TIME</a:t>
            </a:r>
          </a:p>
          <a:p>
            <a:pPr marL="457200" lvl="0" indent="-342900" rtl="0">
              <a:lnSpc>
                <a:spcPct val="115000"/>
              </a:lnSpc>
              <a:spcBef>
                <a:spcPts val="0"/>
              </a:spcBef>
              <a:buClr>
                <a:schemeClr val="dk1"/>
              </a:buClr>
              <a:buSzPct val="100000"/>
              <a:buFont typeface="Merriweather"/>
              <a:buChar char="●"/>
            </a:pPr>
            <a:r>
              <a:rPr lang="en-US" sz="1800">
                <a:solidFill>
                  <a:schemeClr val="dk1"/>
                </a:solidFill>
                <a:highlight>
                  <a:srgbClr val="FFFFFF"/>
                </a:highlight>
                <a:latin typeface="Merriweather"/>
                <a:ea typeface="Merriweather"/>
                <a:cs typeface="Merriweather"/>
                <a:sym typeface="Merriweather"/>
              </a:rPr>
              <a:t>SHOUT OUT to Jill Botticelli for her weekly emails and prayer focus</a:t>
            </a:r>
          </a:p>
          <a:p>
            <a:pPr marL="457200" lvl="0" indent="-342900" rtl="0">
              <a:lnSpc>
                <a:spcPct val="115000"/>
              </a:lnSpc>
              <a:spcBef>
                <a:spcPts val="0"/>
              </a:spcBef>
              <a:buClr>
                <a:schemeClr val="dk1"/>
              </a:buClr>
              <a:buSzPct val="100000"/>
              <a:buFont typeface="Merriweather"/>
              <a:buChar char="●"/>
            </a:pPr>
            <a:r>
              <a:rPr lang="en-US" sz="1800">
                <a:solidFill>
                  <a:schemeClr val="dk1"/>
                </a:solidFill>
                <a:highlight>
                  <a:srgbClr val="FFFFFF"/>
                </a:highlight>
                <a:latin typeface="Merriweather"/>
                <a:ea typeface="Merriweather"/>
                <a:cs typeface="Merriweather"/>
                <a:sym typeface="Merriweather"/>
              </a:rPr>
              <a:t>Monthly ACL Devotionals</a:t>
            </a:r>
          </a:p>
          <a:p>
            <a:pPr marL="0" lvl="0" indent="-69850" rtl="0">
              <a:lnSpc>
                <a:spcPct val="115000"/>
              </a:lnSpc>
              <a:spcBef>
                <a:spcPts val="0"/>
              </a:spcBef>
              <a:buClr>
                <a:schemeClr val="dk1"/>
              </a:buClr>
              <a:buFont typeface="Arial"/>
              <a:buNone/>
            </a:pPr>
            <a:endParaRPr sz="1100">
              <a:solidFill>
                <a:schemeClr val="dk1"/>
              </a:solidFill>
              <a:highlight>
                <a:srgbClr val="FFFFFF"/>
              </a:highlight>
            </a:endParaRPr>
          </a:p>
          <a:p>
            <a:pPr lvl="0" rtl="0">
              <a:lnSpc>
                <a:spcPct val="115000"/>
              </a:lnSpc>
              <a:spcBef>
                <a:spcPts val="0"/>
              </a:spcBef>
              <a:buClr>
                <a:schemeClr val="dk1"/>
              </a:buClr>
              <a:buSzPct val="110000"/>
              <a:buFont typeface="Arial"/>
              <a:buNone/>
            </a:pPr>
            <a:r>
              <a:rPr lang="en-US" sz="1000">
                <a:solidFill>
                  <a:schemeClr val="dk1"/>
                </a:solidFill>
                <a:highlight>
                  <a:srgbClr val="FFFFFF"/>
                </a:highlight>
              </a:rPr>
              <a:t> </a:t>
            </a:r>
          </a:p>
          <a:p>
            <a:pPr lvl="0" rtl="0">
              <a:lnSpc>
                <a:spcPct val="115000"/>
              </a:lnSpc>
              <a:spcBef>
                <a:spcPts val="0"/>
              </a:spcBef>
              <a:buClr>
                <a:schemeClr val="dk1"/>
              </a:buClr>
              <a:buFont typeface="Arial"/>
              <a:buNone/>
            </a:pPr>
            <a:endParaRPr sz="1000">
              <a:solidFill>
                <a:schemeClr val="dk1"/>
              </a:solidFill>
              <a:highlight>
                <a:srgbClr val="FFFFFF"/>
              </a:highlight>
            </a:endParaRPr>
          </a:p>
          <a:p>
            <a:pPr lvl="0" rtl="0">
              <a:lnSpc>
                <a:spcPct val="115000"/>
              </a:lnSpc>
              <a:spcBef>
                <a:spcPts val="0"/>
              </a:spcBef>
              <a:buClr>
                <a:schemeClr val="dk1"/>
              </a:buClr>
              <a:buFont typeface="Arial"/>
              <a:buNone/>
            </a:pPr>
            <a:endParaRPr sz="1000">
              <a:solidFill>
                <a:schemeClr val="dk1"/>
              </a:solidFill>
              <a:highlight>
                <a:srgbClr val="FFFFFF"/>
              </a:highlight>
            </a:endParaRPr>
          </a:p>
          <a:p>
            <a:pPr lvl="0" rtl="0">
              <a:lnSpc>
                <a:spcPct val="115000"/>
              </a:lnSpc>
              <a:spcBef>
                <a:spcPts val="0"/>
              </a:spcBef>
              <a:buClr>
                <a:schemeClr val="dk1"/>
              </a:buClr>
              <a:buFont typeface="Arial"/>
              <a:buNone/>
            </a:pPr>
            <a:endParaRPr sz="1800">
              <a:solidFill>
                <a:srgbClr val="FFFFFF"/>
              </a:solidFill>
              <a:highlight>
                <a:srgbClr val="FFFFFF"/>
              </a:highlight>
              <a:latin typeface="Merriweather"/>
              <a:ea typeface="Merriweather"/>
              <a:cs typeface="Merriweather"/>
              <a:sym typeface="Merriweather"/>
            </a:endParaRPr>
          </a:p>
        </p:txBody>
      </p:sp>
      <p:sp>
        <p:nvSpPr>
          <p:cNvPr id="138" name="Shape 138"/>
          <p:cNvSpPr txBox="1"/>
          <p:nvPr/>
        </p:nvSpPr>
        <p:spPr>
          <a:xfrm>
            <a:off x="946875" y="5138900"/>
            <a:ext cx="7032600" cy="9927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spcBef>
                <a:spcPts val="0"/>
              </a:spcBef>
              <a:buNone/>
            </a:pPr>
            <a:r>
              <a:rPr lang="en-US" sz="1800">
                <a:solidFill>
                  <a:srgbClr val="FFFFFF"/>
                </a:solidFill>
                <a:latin typeface="Merriweather"/>
                <a:ea typeface="Merriweather"/>
                <a:cs typeface="Merriweather"/>
                <a:sym typeface="Merriweather"/>
              </a:rPr>
              <a:t>Galatians 6:9 “Do not be weary in doing going, for in a while you will reap if you faint not.”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p:nvPr/>
        </p:nvSpPr>
        <p:spPr>
          <a:xfrm>
            <a:off x="370700" y="393750"/>
            <a:ext cx="8293800" cy="6213300"/>
          </a:xfrm>
          <a:prstGeom prst="rect">
            <a:avLst/>
          </a:prstGeom>
          <a:noFill/>
          <a:ln w="28575" cap="flat" cmpd="sng">
            <a:solidFill>
              <a:srgbClr val="073763"/>
            </a:solidFill>
            <a:prstDash val="solid"/>
            <a:round/>
            <a:headEnd type="none" w="med" len="med"/>
            <a:tailEnd type="none" w="med" len="med"/>
          </a:ln>
        </p:spPr>
        <p:txBody>
          <a:bodyPr lIns="91425" tIns="91425" rIns="91425" bIns="91425" anchor="t" anchorCtr="0">
            <a:noAutofit/>
          </a:bodyPr>
          <a:lstStyle/>
          <a:p>
            <a:pPr lvl="0" algn="ctr" rtl="0">
              <a:lnSpc>
                <a:spcPct val="115000"/>
              </a:lnSpc>
              <a:spcBef>
                <a:spcPts val="0"/>
              </a:spcBef>
              <a:buClr>
                <a:schemeClr val="dk1"/>
              </a:buClr>
              <a:buSzPct val="45833"/>
              <a:buFont typeface="Arial"/>
              <a:buNone/>
            </a:pPr>
            <a:r>
              <a:rPr lang="en-US" sz="2400" b="1">
                <a:solidFill>
                  <a:srgbClr val="073763"/>
                </a:solidFill>
                <a:highlight>
                  <a:srgbClr val="FFFFFF"/>
                </a:highlight>
                <a:latin typeface="Merriweather"/>
                <a:ea typeface="Merriweather"/>
                <a:cs typeface="Merriweather"/>
                <a:sym typeface="Merriweather"/>
              </a:rPr>
              <a:t>ACL Solo Librarians’ FINE</a:t>
            </a:r>
            <a:r>
              <a:rPr lang="en-US" sz="3000" b="1">
                <a:solidFill>
                  <a:srgbClr val="073763"/>
                </a:solidFill>
                <a:highlight>
                  <a:srgbClr val="FFFFFF"/>
                </a:highlight>
                <a:latin typeface="Merriweather"/>
                <a:ea typeface="Merriweather"/>
                <a:cs typeface="Merriweather"/>
                <a:sym typeface="Merriweather"/>
              </a:rPr>
              <a:t>S</a:t>
            </a:r>
            <a:r>
              <a:rPr lang="en-US" sz="2400" b="1">
                <a:solidFill>
                  <a:srgbClr val="073763"/>
                </a:solidFill>
                <a:highlight>
                  <a:srgbClr val="FFFFFF"/>
                </a:highlight>
                <a:latin typeface="Merriweather"/>
                <a:ea typeface="Merriweather"/>
                <a:cs typeface="Merriweather"/>
                <a:sym typeface="Merriweather"/>
              </a:rPr>
              <a:t>T - </a:t>
            </a:r>
          </a:p>
          <a:p>
            <a:pPr lvl="0" algn="ctr" rtl="0">
              <a:lnSpc>
                <a:spcPct val="115000"/>
              </a:lnSpc>
              <a:spcBef>
                <a:spcPts val="0"/>
              </a:spcBef>
              <a:buClr>
                <a:schemeClr val="dk1"/>
              </a:buClr>
              <a:buSzPct val="36666"/>
              <a:buFont typeface="Arial"/>
              <a:buNone/>
            </a:pPr>
            <a:r>
              <a:rPr lang="en-US" sz="3000" b="1">
                <a:solidFill>
                  <a:srgbClr val="073763"/>
                </a:solidFill>
                <a:highlight>
                  <a:srgbClr val="FFFFFF"/>
                </a:highlight>
                <a:latin typeface="Merriweather"/>
                <a:ea typeface="Merriweather"/>
                <a:cs typeface="Merriweather"/>
                <a:sym typeface="Merriweather"/>
              </a:rPr>
              <a:t>S</a:t>
            </a:r>
            <a:r>
              <a:rPr lang="en-US" sz="2400" b="1">
                <a:solidFill>
                  <a:srgbClr val="073763"/>
                </a:solidFill>
                <a:highlight>
                  <a:srgbClr val="FFFFFF"/>
                </a:highlight>
                <a:latin typeface="Merriweather"/>
                <a:ea typeface="Merriweather"/>
                <a:cs typeface="Merriweather"/>
                <a:sym typeface="Merriweather"/>
              </a:rPr>
              <a:t>criptural Encouragement</a:t>
            </a:r>
          </a:p>
          <a:p>
            <a:pPr lvl="0" algn="ctr" rtl="0">
              <a:lnSpc>
                <a:spcPct val="115000"/>
              </a:lnSpc>
              <a:spcBef>
                <a:spcPts val="0"/>
              </a:spcBef>
              <a:buClr>
                <a:schemeClr val="dk1"/>
              </a:buClr>
              <a:buFont typeface="Arial"/>
              <a:buNone/>
            </a:pPr>
            <a:endParaRPr b="1">
              <a:solidFill>
                <a:srgbClr val="073763"/>
              </a:solidFill>
              <a:highlight>
                <a:srgbClr val="FFFFFF"/>
              </a:highlight>
              <a:latin typeface="Merriweather"/>
              <a:ea typeface="Merriweather"/>
              <a:cs typeface="Merriweather"/>
              <a:sym typeface="Merriweather"/>
            </a:endParaRPr>
          </a:p>
          <a:p>
            <a:pPr lvl="0" rtl="0">
              <a:lnSpc>
                <a:spcPct val="115000"/>
              </a:lnSpc>
              <a:spcBef>
                <a:spcPts val="0"/>
              </a:spcBef>
              <a:buClr>
                <a:schemeClr val="dk1"/>
              </a:buClr>
              <a:buFont typeface="Arial"/>
              <a:buNone/>
            </a:pPr>
            <a:endParaRPr sz="1800">
              <a:solidFill>
                <a:srgbClr val="FFFFFF"/>
              </a:solidFill>
              <a:highlight>
                <a:srgbClr val="FFFFFF"/>
              </a:highlight>
              <a:latin typeface="Merriweather"/>
              <a:ea typeface="Merriweather"/>
              <a:cs typeface="Merriweather"/>
              <a:sym typeface="Merriweather"/>
            </a:endParaRPr>
          </a:p>
        </p:txBody>
      </p:sp>
      <p:pic>
        <p:nvPicPr>
          <p:cNvPr id="144" name="Shape 144"/>
          <p:cNvPicPr preferRelativeResize="0"/>
          <p:nvPr/>
        </p:nvPicPr>
        <p:blipFill>
          <a:blip r:embed="rId3">
            <a:alphaModFix/>
          </a:blip>
          <a:stretch>
            <a:fillRect/>
          </a:stretch>
        </p:blipFill>
        <p:spPr>
          <a:xfrm>
            <a:off x="2391950" y="1524250"/>
            <a:ext cx="4557150" cy="4940000"/>
          </a:xfrm>
          <a:prstGeom prst="rect">
            <a:avLst/>
          </a:prstGeom>
          <a:noFill/>
          <a:ln>
            <a:noFill/>
          </a:ln>
        </p:spPr>
      </p:pic>
    </p:spTree>
  </p:cSld>
  <p:clrMapOvr>
    <a:masterClrMapping/>
  </p:clrMapOvr>
</p:sld>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1283</Words>
  <Application>Microsoft Office PowerPoint</Application>
  <PresentationFormat>On-screen Show (4:3)</PresentationFormat>
  <Paragraphs>285</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Noto Sans Symbols</vt:lpstr>
      <vt:lpstr>Source Sans Pro</vt:lpstr>
      <vt:lpstr>Merriweather</vt:lpstr>
      <vt:lpstr>Arial</vt:lpstr>
      <vt:lpstr>Pinyon Script</vt:lpstr>
      <vt:lpstr>Angles</vt:lpstr>
      <vt:lpstr>“HOW TO THRIVE AS A SOLO LIBRARIAN”</vt:lpstr>
      <vt:lpstr>PowerPoint Presentation</vt:lpstr>
      <vt:lpstr>PowerPoint Presentation</vt:lpstr>
      <vt:lpstr>PowerPoint Presentation</vt:lpstr>
      <vt:lpstr>Continuous Improvement </vt:lpstr>
      <vt:lpstr>Uses of the Plan - Do - Check  - Act Cycle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THRIVE AS A SOLO LIBRARIAN”</dc:title>
  <dc:creator>Librarian</dc:creator>
  <cp:lastModifiedBy>Andrea Abernathy</cp:lastModifiedBy>
  <cp:revision>2</cp:revision>
  <dcterms:modified xsi:type="dcterms:W3CDTF">2022-02-16T22:58:40Z</dcterms:modified>
</cp:coreProperties>
</file>